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B8055-1844-4D2D-B000-5F52C47D5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56245-10A0-43DF-A1CA-360E8748F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3EC99-42D5-4088-BC74-8ED4E98D5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6215A-5BE4-47CD-B5BD-24F82B6A5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A5A04B-37D4-49FE-8656-059DDEABB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F98D92-2F78-4B80-B888-3D2975E20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5925CC-3AF0-4897-8E20-9CD7CB7B8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A783D-0EA7-4689-B2AF-F0B39373B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EF35D-96ED-4060-9E8B-D9D59AE5A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BD4AF-29D5-4F30-B853-5E75B2B3E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B19C1-2C86-443C-AC70-4CE4D90CB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54057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抖音粉丝群体数据分析报告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粉丝群体概览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粉丝特征分析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粉丝互动行为分析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粉丝价值评估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分析抖音粉丝群体的特点与行为模式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探讨粉丝群体对抖音平台发展的影响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为品牌营销和内容创作者提供数据支持与策略建议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数据来源与采集方法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抖音平台公开数据、第三方数据监测工具、问卷调查等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对采集到的数据进行清洗、去重、分类等处理，确保数据的准确性和可用性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采集方法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使用爬虫技术抓取相关数据、通过API接口获取数据、进行线上问卷调查等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运用统计学、数据挖掘等方法对处理后的数据进行深入分析，提取有价值的信息和趋势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粉丝群体概览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规模庞大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抖音粉丝群体规模庞大，涵盖了各个年龄段和不同地域的用户，其中年轻用户占据较大比例。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粉丝数量分布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高度活跃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抖音粉丝群体表现出高度活跃的特性，用户在平台上频繁发布作品、互动评论和点赞，参与度较高。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粉丝活跃度分析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持续增长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随着抖音平台的不断发展和用户规模的不断扩大，抖音粉丝数量呈现出持续增长的趋势，尤其在节假日和热门话题的推动下，粉丝增长速度会进一步加快。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粉丝特征分析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总结词：年轻化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详细描述：根据数据显示，抖音粉丝群体主要集中在18-35岁之间，占据了粉丝总量的80%以上。这个年龄段的用户群体具有较高的活跃度和消费能力，是抖音平台的主要用户群体。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女性为主导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在抖音粉丝群体中，女性占据了较大比例，约为60%左右。这表明在抖音平台上，女性用户更具有活跃度和粘性，对于平台的发展和内容创作具有一定的影响力。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一线城市和部分二线城市为主要聚集地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根据数据统计，抖音粉丝主要集中在一线城市和部分二线城市，这些地区经济发展水平较高，人口密集，为抖音的发展提供了广阔的市场和用户基础。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https://d.book118.com/248054057135006036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2024-09-16T10:58:33.660</cp:lastPrinted>
  <dcterms:created xsi:type="dcterms:W3CDTF">2024-09-16T02:58:33Z</dcterms:created>
  <dcterms:modified xsi:type="dcterms:W3CDTF">2024-09-16T02:58:35Z</dcterms:modified>
</cp:coreProperties>
</file>