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14486-D8FC-4D23-8095-EFD1B934D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3CC07-18E6-47F7-8462-593AAB84D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B6854-534A-413E-BF6D-66753204A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2319A-A0E5-46BD-BC8C-C415E95C1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61B9F-211F-4517-8439-B454E3430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8378A1-32B6-4E08-B3FB-6386075F7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9DB1C-6277-4017-913E-A297C8D89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2FCDE-46B7-4E52-80BF-BDA81955C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D250B-DCD4-4A02-BC73-06E940B19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1ED5F-5183-47FC-A1F8-B0002506C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E787D-6724-48DA-885C-DA632A336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54137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品牌推广市场营销策划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978" r="439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3978" r="439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3978" r="439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品牌不仅仅是一个标识，它还包含了消费者对产品或服务的认知、情感和忠诚度，以及与之相关的文化和价值观。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品牌是一种标识，用于区分不同的产品或服务。它通常包括名称、标志、商标等元素，以及与这些元素相关的声誉和形象。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品牌有助于消费者识别和选择产品或服务，提高购买决策的效率和满意度。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品牌有助于建立消费者忠诚度，提高客户重复购买率和口碑传播。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品牌是企业的无形资产，有助于提升企业形象和市场地位，增加竞争优势。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品牌定位是指企业在消费者心中形成的独特形象和价值主张，它决定了品牌在市场中的竞争地位。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差异化是品牌定位的核心，企业需要通过产品、服务、形象等方面的差异化来创造独特的品牌价值。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品牌定位与差异化需要考虑目标市场的需求、竞争态势以及企业自身的资源和能力等因素，以实现精准的市场定位和竞争优势。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人口统计细分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根据年龄、性别、收入、教育程度等因素将市场划分为不同的群体。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根据地理位置、城市规模、地区差异等地理因素将市场划分为不同的区域。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心理细分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根据消费者的个性、价值观、生活方式等因素将市场划分为不同的群体。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行为细分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根据消费者的购买行为、购买动机、购买频率等因素将市场划分为不同的群体。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确定目标市场的客户群体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明确目标市场的客户群体特征，包括他们的需求、偏好和行为模式，以便更好地满足他们的需求。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确定目标市场的规模和增长潜力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评估目标市场的需求、购买力和增长潜力，以确保目标市场具有足够的商业价值。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确定目标市场的竞争优势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分析目标市场中竞争对手的情况，以确定自身品牌在市场中的竞争优势和机会。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确定目标市场的竞争地位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在目标市场中确定品牌的竞争地位，包括领导地位、挑战地位或跟随地位。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制定市场定位策略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根据市场定位，制定相应的市场定位策略，包括产品策略、价格策略、渠道策略和促销策略等。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确定品牌形象和价值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明确品牌的形象、特点和价值，以在目标市场中形成独特的品牌定位。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789" r="1078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186" r="17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利用电视、广播、报纸等传统媒体进行品牌宣传，覆盖面广，但成本较高。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利用互联网平台，如社交媒体、搜索引擎、新闻网站等，传播速度快，互动性强。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组织各类线下活动，如展览、发布会、路演等，增强品牌曝光度，提升品牌形象。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与其他企业或品牌合作，共同推广，扩大品牌影响力。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合作营销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明确品牌的核心价值和目标受众，使品牌在消费者心中形成独特的印象。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统一品牌形象，包括标志、字体、色彩等视觉元素，便于消费者识别。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讲述品牌的历史、理念和文化，增强品牌的情感价值。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品牌故事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设计具有吸引力和感染力的品牌传播语，传递品牌的核心信息。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67" r="13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关注客户体验，提供优质的产品和服务，使消费者对品牌产生信任和好感。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客户体验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用户评价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积极回应和引导用户评价，对于负面评价要及时处理和改进。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通过消费者的口口相传，扩大品牌影响力，降低营销成本。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利用社交媒体平台，开展话题营销、内容营销等形式多样的口碑营销活动。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品牌口碑营销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明确产品针对的目标市场，了解目标市场的需求和特点。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根据目标市场的特点，描绘出清晰的消费者画像，以便更好地满足其需求。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消费者画像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分析竞争对手的产品定位，找出自身产品的优势和差异点。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确保产品的高品质和可靠性，赢得消费者的信任和忠诚度。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塑造独特的品牌形象，提升消费者对产品的认知度和认同感。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通过研发和技术创新，提供独特的产品功能和特点，以区别于竞争对手。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https://d.book118.com/248054137032006041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2024-09-19T22:04:08.527</cp:lastPrinted>
  <dcterms:created xsi:type="dcterms:W3CDTF">2024-09-19T14:04:08Z</dcterms:created>
  <dcterms:modified xsi:type="dcterms:W3CDTF">2024-09-19T14:04:10Z</dcterms:modified>
</cp:coreProperties>
</file>