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C7A24-B2C4-46B7-A3BC-535688A9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E79B0-40BC-46DE-8D29-6892BB42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19323-8682-43CF-8E4D-DD18BCC38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272C2-5DFF-4C61-A864-663A329E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E350E-15D4-4AF0-BEF6-25F02365A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BC6B8-294D-4356-9CD8-5EC181C7C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8B599-B470-443D-8704-8CB039F90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CAC0F-F3CE-4DF8-B0DA-5A566393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182FA-DBBA-4D40-A04B-EFA01B5D0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B25C1-6E15-42FD-83FD-29F2D23F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B1D29-DD1C-4333-AF98-B754A7C7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5106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2024年自动测氡仪项目创业计划书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产品介绍与技术特点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营销策略与销售渠道建设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团队建设与人力资源配置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随着人们对居住环境安全的关注度提高，氡气检测行业规模不断扩大。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新技术的发展和应用，提高了氡气检测的准确性和效率。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政府对环境保护和公共安全的重视，为氡气检测行业提供了政策支持和发展机遇。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氡气检测行业现状及发展趋势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目标市场需求与潜在客户群体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房地产开发商、建筑承包商、环保机构、家庭用户等。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新装修的家庭、学校、医院、养老院等公共场所。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价格优势明显，销售渠道广泛，市场渗透能力强。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自身劣势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品牌知名度较低，市场推广力度不够。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技术先进，品牌知名度高，市场份额大。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拥有自主知识产权，产品性能稳定，精度高。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80" b="2498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随着人们对居住环境安全的关注度提高，氡气检测市场需求不断增长。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竞争对手实力强大，市场份额竞争激烈；同时，政策法规的变化也可能对行业产生影响。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产品介绍与技术特点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产品名称：自动测氡仪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产品特点：快速、准确、便携、易操作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产品定位：专业测量氡气含量的仪器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产品目标市场：环保监测机构、地质勘查、建筑行业等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8694" b="2869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自动测氡仪产品概述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采用电离室原理，通过测量氡气电离产生的离子数量来计算氡气浓度。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相比传统测氡方法，自动测氡仪具有更高的测量精度和更快的测量速度。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测量精度：±10%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电源：DC 9V 电池供电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重量：约1kg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测量范围：0-1000 Bq/m³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响应时间：≤30秒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尺寸：180mm x 120mm x 50mm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性能指标与参数设置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适用于室内外环境下的氡气浓度测量。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环保监测机构进行环境氡气监测、地质勘查中测量土壤氡气含量、建筑行业进行室内空气质量检测等。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根据市场需求和订单情况，制定合理的生产计划，确保产品按时交付。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评估现有生产能力，预测未来产能需求，提前进行设备购置和人员培训，确保产能充足。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生产计划安排及产能规划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制定合理的原材料采购策略，确保原材料的质量和供应稳定性。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筛选合格的供应商，建立长期合作关系，确保原材料的稳定供应和价格优势。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原材料采购策略与供应商选择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通过合理的库存控制，降低库存成本，避免库存积压和浪费。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定期进行库存盘点，确保库存数据的准确性，及时发现和解决库存问题。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库存管理优化措施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根据客户需求和地理位置，优化物流配送路线，降低运输成本。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选择可靠的物流配送服务，确保产品按时、安全地送达客户手中。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物流配送方案设计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营销策略与销售渠道建设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通过多种渠道进行品牌宣传，如社交媒体、广告、公关活动等。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寻求与其他品牌或企业的合作，共同推广品牌，扩大知名度。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品牌推广策略制定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https://d.book118.com/248055106034006032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2024-09-09T14:28:03.275</cp:lastPrinted>
  <dcterms:created xsi:type="dcterms:W3CDTF">2024-09-09T06:28:03Z</dcterms:created>
  <dcterms:modified xsi:type="dcterms:W3CDTF">2024-09-09T06:28:05Z</dcterms:modified>
</cp:coreProperties>
</file>