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EA9D1ED-F629-430E-8271-8F412A5CEC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FE2D7F5-05D2-4033-BE25-2E1CFF34A4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0C70282-F663-4B6C-B1E1-6B936AEFA3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00B6669-DB62-4010-9C45-46858AEEE72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B838301-0D54-4CD5-A719-5870EAF5357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DD70B96-BA5B-43AF-B2C8-A9513351E0D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F83E9F1-AE51-46ED-899B-D3DAE20A233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673C207-3B2B-4D9B-BE35-8376535DDF3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79AC0CA-318F-493A-808E-8690352266A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3C6F94E-4B11-4C48-9CA7-2B147C2541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4DD55C2-A51C-4961-9B1A-46F6C24816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48056007055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2024-01-10</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文化创意产业与数字娱乐平台发展案例</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引言</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文化创意产业发展现状</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数字娱乐平台概述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文化创意产业与数字娱乐平台融合案例</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融合过程中面临的挑战与问题</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未来发展趋势及建议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l="10411" r="1041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l="52" r="52"/>
          <a:stretch>
            <a:fillRect/>
          </a:stretch>
        </p:blipFill>
        <p:spPr>
          <a:xfrm>
            <a:off x="7771734"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推动文化创意产业发展</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通过数字娱乐平台，将文化创意产业推向更广阔的市场，促进产业的创新和发展。</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满足消费者需求</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数字娱乐平台提供了更加便捷、多元化的文化消费方式，满足了消费者日益增长的文化需求。</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探索数字化发展路径</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以文化创意产业与数字娱乐平台的融合发展为案例，探索传统产业数字化转型的有效路径。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8385" r="18385"/>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267" r="1267"/>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简要介绍文化创意产业的定义、分类及发展现状。</a:t>
            </a:r>
            <a:endParaRPr lang="en-US" sz="1100"/>
          </a:p>
        </p:txBody>
      </p:sp>
      <p:sp>
        <p:nvSpPr>
          <p:cNvPr id="15" name="AutoShape 15"/>
          <p:cNvSpPr/>
          <p:nvPr/>
        </p:nvSpPr>
        <p:spPr>
          <a:xfrm>
            <a:off x="7473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文化创意产业概述</a:t>
            </a:r>
            <a:endParaRPr lang="en-US" sz="1100"/>
          </a:p>
        </p:txBody>
      </p:sp>
      <p:sp>
        <p:nvSpPr>
          <p:cNvPr id="16" name="AutoShape 16"/>
          <p:cNvSpPr/>
          <p:nvPr/>
        </p:nvSpPr>
        <p:spPr>
          <a:xfrm>
            <a:off x="1940528" y="5092530"/>
            <a:ext cx="2552700" cy="891876"/>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详细分析数字娱乐平台的发展历程、主要类型、市场规模及竞争格局。</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数字娱乐平台分析</a:t>
            </a:r>
            <a:endParaRPr lang="en-US" sz="1100"/>
          </a:p>
        </p:txBody>
      </p:sp>
      <p:sp>
        <p:nvSpPr>
          <p:cNvPr id="18" name="AutoShape 18"/>
          <p:cNvSpPr/>
          <p:nvPr/>
        </p:nvSpPr>
        <p:spPr>
          <a:xfrm>
            <a:off x="8872233" y="2402205"/>
            <a:ext cx="2552700" cy="108278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选取具有代表性的文化创意产业与数字娱乐平台融合发展案例，进行深入剖析和研究。</a:t>
            </a:r>
            <a:endParaRPr lang="en-US" sz="1100"/>
          </a:p>
        </p:txBody>
      </p:sp>
      <p:sp>
        <p:nvSpPr>
          <p:cNvPr id="19" name="AutoShape 19"/>
          <p:cNvSpPr/>
          <p:nvPr/>
        </p:nvSpPr>
        <p:spPr>
          <a:xfrm>
            <a:off x="8872233"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融合发展案例研究</a:t>
            </a:r>
            <a:endParaRPr lang="en-US" sz="1100"/>
          </a:p>
        </p:txBody>
      </p:sp>
      <p:sp>
        <p:nvSpPr>
          <p:cNvPr id="20" name="AutoShape 20"/>
          <p:cNvSpPr/>
          <p:nvPr/>
        </p:nvSpPr>
        <p:spPr>
          <a:xfrm>
            <a:off x="7814024" y="5112856"/>
            <a:ext cx="2552700" cy="93397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探讨文化创意产业与数字娱乐平台融合发展过程中所面临的挑战与机遇，以及未来发展趋势。</a:t>
            </a:r>
            <a:endParaRPr lang="en-US" sz="1100"/>
          </a:p>
        </p:txBody>
      </p:sp>
      <p:sp>
        <p:nvSpPr>
          <p:cNvPr id="21" name="AutoShape 21"/>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挑战与机遇探讨</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文化创意产业发展现状</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文化创意产业已成为全球经济的重要组成部分，涉及影视制作、出版、音乐、艺术、设计、广告等领域。近年来，随着数字技术的快速发展和消费者需求的变化，文化创意产业规模不断扩大。</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产业规模</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文化创意产业的增长速度远超过传统产业。随着数字化、网络化和智能化技术的广泛应用，文化创意产业正在迎来新一轮的快速增长期。</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增长速度</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产业规模与增长</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内容创意</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位于产业链上游，包括艺术家、设计师、作家等创意人才，负责提供原创的文化创意内容。</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制作与传播</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位于产业链中游，包括影视制作公司、出版社、音乐制作公司等机构，负责将创意内容转化为具体的产品或服务，并通过各种渠道进行传播。</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消费者与市场</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位于产业链下游，包括广大消费者和各类市场机构，负责消费文化创意产品或服务，并反馈市场需求和意见。</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产业链结构</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2919" b="12919"/>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随着全球化的深入发展，文化创意产业的国际竞争日益激烈。发达国家凭借强大的创意实力和先进的技术手段，在国际市场上占据主导地位。</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国内文化创意产业市场同样竞争激烈。众多企业纷纷进入该领域，通过不断创新和拓展市场，争夺市场份额和消费者资源。</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市场竞争格局</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国内竞争</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国际竞争</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各国政府普遍重视文化创意产业的发展，纷纷出台相关政策措施予以扶持。例如，提供税收优惠、资金支持、人才培养等方面的政策，为文化创意产业的快速发展创造有利条件。</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政策扶持</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为保障文化创意产业的健康发展，各国政府还制定了一系列法律法规。例如，保护知识产权、规范市场秩序、维护消费者权益等方面的法规，为文化创意产业提供了有力的法制保障。</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法规保障</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政策法规环境</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数字娱乐平台概述</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平台定义与特点</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数字娱乐平台是指通过互联网、移动设备等数字化手段，提供游戏、音乐、影视、动漫等多元化娱乐内容的综合性服务平台。</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特点</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数字娱乐平台具有互动性、多媒体性、个性化等特点，能够满足用户多样化的娱乐需求，提供沉浸式的娱乐体验。</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发展历程</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数字娱乐平台经历了从单一游戏平台到综合娱乐平台的转变，随着移动互联网的普及和技术的不断进步，数字娱乐平台的功能和服务也在不断扩展和升级。</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现状</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目前，数字娱乐平台已经成为人们日常生活中不可或缺的娱乐方式之一，涵盖了游戏、音乐、影视等多个领域，市场规模不断扩大，竞争也日益激烈。</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发展历程及现状</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数字娱乐平台的核心技术主要包括云计算、大数据、人工智能等，这些技术的应用能够提高平台的运行效率、优化用户体验、实现精准推荐等。</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应用</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数字娱乐平台在游戏、音乐、影视等领域都有广泛的应用，如游戏平台可以提供多人在线游戏、虚拟现实游戏等；音乐平台可以提供海量音乐资源、智能推荐等；影视平台可以提供高清流畅的在线视频服务、多屏互动等。</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核心技术</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核心技术与应用</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用户需求</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用户对于数字娱乐平台的需求主要包括丰富多样的娱乐内容、高清流畅的体验效果、个性化的推荐服务等。</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用户行为</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用户在数字娱乐平台上的行为主要包括浏览、搜索、观看、评论等，同时用户之间的互动也是平台上的重要行为之一。</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用户画像</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数字娱乐平台的用户群体广泛，包括年轻人、中年人、老年人等各个年龄段的人群，其中男性用户相对较多。</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用户群体分析</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https://d.book118.com/248056007055006043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2024-09-22T23:13:05.724</cp:lastPrinted>
  <dcterms:created xsi:type="dcterms:W3CDTF">2024-09-22T15:13:05Z</dcterms:created>
  <dcterms:modified xsi:type="dcterms:W3CDTF">2024-09-22T15:13:07Z</dcterms:modified>
</cp:coreProperties>
</file>