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411B11-F714-4CD7-B409-75675E605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1E166-2582-4EF7-91C5-D849AE663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0625AE-5D96-4449-B61F-DE6B13932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8ADE62-C812-4CE9-8E39-3B568E3B9C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020A89-34A1-4BE6-8830-3A6E6D7751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93FEB8-2EA2-4A24-B34A-51BD2776B9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FB9B19-CCD6-4EC6-A629-62E22B0799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724A14-15D6-4638-92CA-B455FA985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C9360A-A4B5-4561-A18B-9038B7D5A8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08241-8A68-48FC-94C4-61EF27806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942A59-84BF-48B0-A73E-DDB10F7B0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560140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关于预防银行业保险业从业人员金融违法犯罪的指导意见-银保监管政策解读及培训</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银行业保险业从业人员金融违法犯罪现状及危害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指导意见核心内容解读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银保监管政策解读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培训内容与方式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实施策略与建议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1179" b="111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899" b="1089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银行业保险业是国家金融体系的重要组成部分，其从业人员金融违法犯罪行为会严重破坏金融秩序和市场信心。</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近年来，随着金融市场的快速发展和创新，银行业保险业从业人员面临的诱惑和压力也在不断增加，金融违法犯罪行为时有发生。</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因此，制定并实施相关指导意见，加强从业人员行为管理，对于维护金融市场稳定、保护消费者权益、促进行业健康发展具有重要意义。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指导从业人员正确识别和防范金融违法犯罪行为，降低操作风险和道德风险。</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促进银行业保险业机构加强内部管理和控制，完善风险防范机制，提高整体风险管理水平。</a:t>
            </a:r>
          </a:p>
        </p:txBody>
      </p:sp>
      <p:pic>
        <p:nvPicPr>
          <p:cNvPr id="7" name="Picture 7"/>
          <p:cNvPicPr>
            <a:picLocks noChangeAspect="1"/>
          </p:cNvPicPr>
          <p:nvPr/>
        </p:nvPicPr>
        <p:blipFill>
          <a:blip r:embed="rId2"/>
          <a:srcRect t="8143" b="814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6089" r="608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8110" r="811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帮助从业人员全面了解和掌握监管政策要求，提高合规意识和风险意识。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政策解读目的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银行业保险业从业人员金融违法犯罪现状及危害</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近年来，银行业保险业从业人员金融违法犯罪案件数量和涉案金额呈上升趋势，严重损害了行业声誉和客户利益。</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案件数量及涉案金额上升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随着金融科技的发展，金融违法犯罪手段不断翻新，如利用虚假信息、伪造文件、内外勾结等方式实施犯罪。</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犯罪手段多样化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部分年轻从业人员受利益驱使，铤而走险实施金融违法犯罪行为，给行业带来极大的负面影响。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涉案人员年轻化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9257" r="9257"/>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金融违法犯罪行为往往导致客户资金损失，严重侵害客户合法权益。</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损害客户利益</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金融违法犯罪行为扰乱了正常的金融市场秩序，破坏了公平竞争的市场环境。</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破坏市场秩序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银行业保险业从业人员的金融违法犯罪行为严重损害了行业的声誉和形象，降低了公众对行业的信任度。</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影响行业声誉</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部分金融违法犯罪行为可能引发系统性风险，威胁金融安全和国家安全。</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诱发系统性风险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指导意见核心内容解读</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完善从业人员退出机制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对于违反法律法规、行业规定或职业道德的从业人员，依法依规进行处理，并建立黑名单制度，限制其再次进入行业。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设立从业人员准入标准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明确银行业保险业从业人员的基本素质和专业技能要求，确保从业人员具备从事金融业务的基本能力。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加强从业人员背景调查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对新入职从业人员进行严格的背景调查，了解其信用记录、职业经历等，防止有不良记录的人员进入行业。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严格从业人员准入与退出管理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加强从业人员培训教育</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定期开展法律法规、职业道德和业务知识等方面的培训教育，提高从业人员的合规意识和风险意识。</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强化从业人员日常监督</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建立健全从业人员日常监督机制，通过定期巡查、抽查等方式，及时发现和纠正从业人员的违规行为。</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制定从业人员行为规范</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明确从业人员在业务活动中的行为准则和禁止性行为，规范其职业行为。</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l="6437" r="643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加强从业人员行为规范与监督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0750" r="107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银行业保险业机构应建立健全内部控制体系，完善业务流程和操作规范，确保业务活动的合规性和风险可控性。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建立健全内部控制体系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建立健全风险管理机制，对业务活动中的各类风险进行识别、评估、监测和控制，确保风险在可控范围内。</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加强风险管理机制建设</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加强内部审计与监督工作，对内部控制和风险管理的有效性进行评估和监督，及时发现和纠正存在的问题。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强化内部审计与监督</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完善内部控制与风险管理机制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2844" r="22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明确责任追究机制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建立健全责任追究机制，对违反法律法规、行业规定或职业道德的从业人员及其所在机构进行严肃处理，并依法追究相关责任人的责任。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加强惩戒措施力度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加大对违法违规行为的惩戒力度，对严重违法违规的从业人员采取吊销从业资格、禁止从事金融业务等措施，对所在机构采取罚款、暂停业务等惩戒措施。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建立联合惩戒机制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加强与相关部门的协作配合，建立联合惩戒机制，对违法违规的从业人员及其所在机构实施联合惩戒，形成有效的震慑力。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强化责任追究与惩戒措施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https://d.book118.com/248056014011006034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2024-09-12T06:24:33.230</cp:lastPrinted>
  <dcterms:created xsi:type="dcterms:W3CDTF">2024-09-11T22:24:33Z</dcterms:created>
  <dcterms:modified xsi:type="dcterms:W3CDTF">2024-09-11T22:24:35Z</dcterms:modified>
</cp:coreProperties>
</file>