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1BE32-88A5-46A0-99F2-E6D9F20D7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A8148-1E3D-428A-AB06-406373CAC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26F9F-5D4C-44EA-9CA1-2234EA6D2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86E6B-D33E-48FD-B211-E6C5B4100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5E6675-4F3F-4F11-A528-0FB029430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5F6327-AC28-407D-B4A6-54DCCFAEA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AFE249-A900-46B4-A9BA-FAA6A5863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0F5FD-9D91-4AAC-98D0-1FD8CEFE4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1916C-8FF6-496C-8563-24754A04D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B5D68-E2F6-4B32-9EB5-62B3ADF58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65776-87FA-4955-A4FC-87D973D56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5700706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网络信息安全与金融投资的关系与风险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网络信息安全对金融投资的影响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金融投资风险在网络环境下的特点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网络信息安全技术在金融投资领域的应用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金融投资机构在网络信息安全方面的挑战与对策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网络信息安全法规对金融投资的影响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网络信息安全对金融投资的影响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信息泄露可能导致投资者获取到错误或过时的信息，从而做出错误的投资决策。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泄露的信息可能包括个人隐私、交易详情或市场动态等，这些信息的不对称性可能影响投资者的判断力。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7308" b="2730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信息泄露还可能引发投资者之间的恐慌和羊群效应，导致市场波动和投资行为的非理性。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34" b="1023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信息泄露对投资决策的影响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攻击者可能利用恶意软件、勒索软件或分布式拒绝服务攻击等手段，干扰金融市场的正常运行。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网络攻击还可能引发市场恐慌和不确定性，导致投资者信心下降和资本外流。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6" r="95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网络攻击可能导致金融机构的系统瘫痪或数据丢失，影响正常的交易和金融服务。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网络攻击对金融市场的冲击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652454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0167" r="201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信息安全事件可能导致投资者对金融机构的信任度降低，影响其投资意愿和长期投资策略。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投资者可能会担心自己的资金安全和个人隐私受到侵犯，从而选择转移资产或减少投资。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信息安全事件还可能引发监管机构的关注和调查，导致金融机构面临法律和声誉风险。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信息安全事件对投资者信心的打击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金融投资风险在网络环境下的特点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40" r="147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97" r="321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由于网络环境的复杂性和技术门槛，投资者在进行金融投资时可能面临操作失误、误操作等风险，导致投资损失。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投资者操作风险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网络环境中的信息系统可能遭受黑客攻击、病毒传播等威胁，导致投资者数据泄露、资金被盗等安全问题。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操作风险的增加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716" b="57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网络环境下的金融市场波动性更大，投资者面临的市场风险也随之增加，可能导致投资组合价值的大幅波动。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在网络环境中，借贷双方缺乏面对面的沟通和信任基础，因此可能面临借款方违约等信用风险。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投资组合风险的复杂化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投资者应提高对网络金融欺诈的警惕性，不轻信虚假宣传和高收益承诺，避免陷入欺诈陷阱。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042" r="7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投资者应选择正规、有资质的金融机构和平台进行投资，确保资金安全和合法合规。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选择正规平台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67" r="8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金融机构和平台应加强技术保障措施，如采用加密技术、身份认证等手段，确保交易数据和资金安全。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强化技术保障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金融欺诈风险的防范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网络信息安全技术在金融投资领域的应用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https://d.book118.com/248057007065006045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2024-09-26T00:43:05.921</cp:lastPrinted>
  <dcterms:created xsi:type="dcterms:W3CDTF">2024-09-25T16:43:05Z</dcterms:created>
  <dcterms:modified xsi:type="dcterms:W3CDTF">2024-09-25T16:43:07Z</dcterms:modified>
</cp:coreProperties>
</file>