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764E2-B802-4386-B63B-7AEFD3E73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F0782-E17F-4D23-9DC2-07E0B2D2C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D60E8-08BA-4334-967A-24D6FEA64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40653-CBE1-4A93-A5C9-9A48637C5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C60F33-731F-460E-B50A-DAD986EDA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0DB7F0-6976-48D2-B89E-37DD8CC6A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B5C718-2A71-45E1-8C69-698134178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D4F59-F419-433E-A8E4-831B0C43C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31FBD-E2F0-4F49-BE50-5D80DC427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846EB-A650-4ADE-AB64-94B7422B5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8D653-4417-479E-A9C2-321AA5F52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57066060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休闲产品项目实施方案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项目团队与分工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产品研发与设计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品牌推广与市场营销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质量管理与售后服务体系建立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项目总结与未来发展规划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休闲产品市场不断扩大，消费者需求多样化，市场规模持续增长。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市场上休闲产品品牌众多，竞争激烈，但各品牌间的差异化程度逐渐加大。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随着消费者对于个性化、高品质休闲产品的需求增加，市场将呈现细分化、品质化的发展趋势。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休闲产品市场现状及趋势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通过本项目的实施，开发出具有创新性、高品质的休闲产品，满足目标消费者的需求，提升品牌知名度和市场份额。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实现休闲产品的多样化、个性化，提高产品品质，增强消费者黏性，推动销售业绩的提升。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实施方案是项目成功的关键，它确保了项目的顺利推进和目标的达成。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通过实施方案的制定和执行，可以优化资源配置，提高工作效率，降低项目风险，为项目的可持续发展奠定基础。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实施方案的重要性和意义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项目团队与分工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市场推广人员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负责产品的市场推广和品牌建设，提高产品的知名度和竞争力。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开发人员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根据产品需求和设计方案，进行软件开发、测试和优化，确保产品质量和性能。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负责产品的视觉设计、交互设计和用户体验设计，提供高质量的设计方案。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负责项目的整体规划、进度控制和风险管理，确保项目按照既定目标推进。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产品经理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负责产品的需求调研、功能设计和用户体验优化，与开发团队紧密合作实现产品迭代。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项目团队成员及职责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团队协作与沟通机制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定期会议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每周召开项目进展会议，汇报工作进度、存在的问题和下一步计划，确保信息畅通。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协作工具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使用项目管理工具如JIRA、Confluence等，实现任务跟踪、文档共享和团队协作。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根据项目需求和成员专长，合理分配任务，确保资源的有效利用。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沟通渠道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建立有效的沟通渠道，如邮件、即时通讯工具等，确保团队成员之间的顺畅沟通。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定期组织技术培训和分享会，提高团队成员的技术水平和解决问题的能力。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技术培训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通过团队活动、拓展训练等方式，增强团队凝聚力和协作能力。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加强业务培训，使团队成员更深入了解行业趋势和用户需求，提高产品的市场竞争力。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业务培训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鼓励团队成员制定个人发展计划，提供晋升机会和职业发展空间。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个人发展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培训计划及能力提升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产品研发与设计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明确产品主要面向的用户群体，包括年龄、性别、职业、收入等方面的特征。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通过问卷调查、访谈、观察等方式，了解目标用户对休闲产品的需求、期望和购买意愿。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对市场上同类竞品进行深入分析，包括产品功能、设计、价格、销售策略等方面，以找出差异化点和市场机会。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结合市场需求和竞品分析，挖掘产品的创新点，如独特的功能、先进的技术应用、个性化的设计等。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创新点挖掘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在产品的外观、结构、功能等方面进行特色设计，以突出产品的独特性和吸引力。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注重产品的用户体验设计，从用户的角度出发，优化产品的操作流程、界面设计、交互方式等，提高产品的易用性和满意度。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产品创新点与特色设计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关键节点设定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设定研发过程中的关键节点，如需求评审、设计评审、原型制作、测试验收等，以确保产品研发的顺利进行。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识别研发过程中可能遇到的风险和问题，制定相应的应对措施和预案，以降低研发风险。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研发计划制定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根据产品需求和设计，制定详细的研发计划，包括任务分解、人员分工、时间进度等。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研发进度安排及关键节点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生产制造与供应链管理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详细分析当前的生产工艺流程，找出瓶颈环节和浪费现象。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技术升级与改造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引入先进的生产技术和设备，提高生产效率和产品质量。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流程重组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根据分析结果，重新设计生产工艺流程，实现流程的优化和再造。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生产工艺流程优化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分析产品所需原材料的种类、规格和数量，制定采购计划。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原材料需求分析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建立供应商评估体系，对潜在供应商进行全面评估，选择优质供应商。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根据原材料市场情况和供应商状况，制定灵活的采购策略，包括集中采购、分散采购、长期合同等。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原材料采购策略及供应商选择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https://d.book118.com/248057066060006022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2024-08-28T14:05:11.383</cp:lastPrinted>
  <dcterms:created xsi:type="dcterms:W3CDTF">2024-08-28T06:05:11Z</dcterms:created>
  <dcterms:modified xsi:type="dcterms:W3CDTF">2024-08-28T06:05:14Z</dcterms:modified>
</cp:coreProperties>
</file>