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04CDC-F25E-4B25-A10F-6D22AF73D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3FE9D8-1B02-49BE-82BE-3B4686948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0CB8B1-07A0-4E04-9100-C400FF6EF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15496A-47FE-4D14-BEC5-BF6B19BAA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2452D5-58AA-49DB-8B96-E7B9FB76F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FCBF78-A6E6-4DD5-974C-B06A94036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43E035-C75C-4D8D-927F-3A5320EC9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29E03A-4DC8-4158-B9F6-6817C6BE3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84A9DE-28AD-4729-BD24-E6E3A8B5F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42DA82-2D16-43A3-909C-8A853ECE2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3A8BF-B75A-418B-86C3-698A2D3A9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61140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首次推出中小学教育惩戒规则(试行)教育教学模板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教育惩戒规则概述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教育教学模板介绍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教育惩戒规则在教育教学中的应用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教育惩戒规则的实践探索与经验分享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教育惩戒规则的未来发展与展望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583" r="5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教育惩戒是学校对违规违纪学生进行管理、教育或者纠偏的一种手段，旨在引导学生认识错误、改正行为，促进学生健康成长和全面发展。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明确教育惩戒的概念和目的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当前，教育领域面临着学生违规行为增多、教师惩戒手段单一、家校矛盾加剧等问题，需要制定科学、合理的教育惩戒规则来应对这些挑战。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应对当前教育领域面临的挑战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本规则适用于普通中小学、中等职业学校、特殊教育学校等各级各类学校。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本规则适用于在学校中接受教育的所有学生，包括义务教育阶段学生、高中阶段学生和中等职业学校学生等。同时，对于不同年龄段和不同行为类型的学生，应当采取不同的教育惩戒措施。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教育惩戒规则概述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教育惩戒是指学校和教师基于教育目的，对违规违纪学生进行管理、训导或者以规定方式予以矫治，促使学生引以为戒、认识和改正错误的教育行为。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教育惩戒的目的是为了落实立德树人根本任务，保障和规范学校、教师依法履行教育教学和管理职责，保护学生合法权益，促进学生健康成长、全面发展。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教育惩戒的定义与目的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惩戒应当遵循教育性、合法性、适当性的原则。应当以关爱学生为宗旨，符合教育规律，注重育人效果；应当合法合规，与学生的违法、违规、违纪行为的性质和过激程度相适应；应当考虑学生的年龄、性别、身心状况等因素，实施与学生过错程度相适应的惩戒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实施教育惩戒应当符合教育规律，注重育人效果；遵循法治原则，做到客观公正；选择适当措施，与学生过错程度相适应。学校应当建立教育惩戒工作机制，明确工作职责和程序，加强监督管理。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教育惩戒的原则与要求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教育惩戒分为一般教育惩戒、较重教育惩戒和严重教育惩戒三类。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学生有下列情形之一，学校及其教师应当予以制止并进行批评教育，确有必要的，可以实施教育惩戒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适用情形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教育惩戒的种类与适用情形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333" r="933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扰乱课堂秩序、学校教育教学秩序的；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吸烟、饮酒，或者言行失范违反学生守则的；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实施有害自己或者他人身心健康的危险行为的；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教育惩戒的种类与适用情形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打骂同学、老师，欺凌同学或者侵害他人合法权益的；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其他违反校规校纪的行为。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教育惩戒的种类与适用情形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教育教学模板介绍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简要介绍教育惩戒的定义、目的和适用范围。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教育惩戒规则概述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详细列举教育惩戒的种类，如警告、严重警告、记过、留校察看、开除学籍等，并说明各种惩戒措施适用的具体情形。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教育惩戒的种类与适用情形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阐述实施教育惩戒应遵循的程序，包括告知、听证、决定、送达、申诉等环节。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教育惩戒的实施程序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分析教育惩戒在教育教学中的地位和作用，以及实施教育惩戒对教育教学的影响。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教育惩戒与教育教学的关系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模板内容与结构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本模板适用于中小学教师和学校管理人员。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使用对象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根据具体情况填写相关信息，如学生姓名、违规事实、惩戒措施等。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625" r="12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在使用模板时，应确保所填信息真实准确，遵循相关法律法规和学校规章制度，尊重学生合法权益，避免滥用惩戒措施。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模板使用说明与注意事项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https://d.book118.com/248061140014006036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2024-09-15T05:41:42.881</cp:lastPrinted>
  <dcterms:created xsi:type="dcterms:W3CDTF">2024-09-14T21:41:42Z</dcterms:created>
  <dcterms:modified xsi:type="dcterms:W3CDTF">2024-09-14T21:41:45Z</dcterms:modified>
</cp:coreProperties>
</file>