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256FC3-F6E4-41D2-8DE4-8A7C9FCB74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41D57C-86D6-4D18-8090-EDD8327D4C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5B95AA-C2CF-413B-8F63-6E1EE53761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FE1949-BC04-470C-9282-CCB62948D6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51D38FF-B624-4FDB-A10B-4A11A845F8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371A386-E976-4EA5-A57D-B96758CEB1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D1DD9D2-E57E-459C-840E-A3D5A80970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AAFBB5-F42B-406C-8B60-B4D9CDC6C6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FC11F3-704E-49E3-8218-CD9E6B3C9F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BEBF0C-F1C9-4CAB-9CE5-662490B79F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6E30DB-FF14-4931-9AFB-37FD046C33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8062005047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探索医疗保健培训机构中的人员培训与就业创新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医疗保健培训机构现状分析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人员培训模式创新研究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就业创新途径探讨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人员培训与就业创新效果评价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3681" b="368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4515" b="451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医疗保健行业的快速发展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随着人们健康意识的提高和医疗技术的进步，医疗保健行业正在快速发展，对专业人才的需求也在不断增加。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人员培训的重要性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在医疗保健行业中，专业人员的技能和知识水平直接关系到患者的治疗效果和生命安全，因此，人员培训显得尤为重要。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就业创新的必要性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传统的医疗保健行业就业模式已经无法满足现代社会的需求，需要通过创新来推动行业的发展，提高就业质量和效率。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24" r="3252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979" r="3197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本研究旨在探索医疗保健培训机构中的人员培训与就业创新，分析当前存在的问题和挑战，提出有效的解决方案和建议。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本研究采用文献综述、问卷调查和案例分析等方法，对医疗保健培训机构的人员培训和就业创新进行深入研究和探讨。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第二章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医疗保健培训机构概述。介绍医疗保健培训机构的概念、分类、特点和发展历程等。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第一章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引言。介绍研究背景、目的、方法和论文结构等内容。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第三章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人员培训现状与挑战。分析当前医疗保健培训机构人员培训的现状和存在的问题，探讨面临的挑战和困难。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第五章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结论与建议。总结研究成果，提出针对性的建议和措施，为医疗保健培训机构的人员培训和就业创新提供参考和借鉴。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第四章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就业创新实践与探索。介绍医疗保健行业就业创新的实践案例，分析创新模式、成效与启示。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论文结构安排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https://d.book118.com/248062005047006047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38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2024-09-28T15:27:42.601</cp:lastPrinted>
  <dcterms:created xsi:type="dcterms:W3CDTF">2024-09-28T07:27:42Z</dcterms:created>
  <dcterms:modified xsi:type="dcterms:W3CDTF">2024-09-28T07:27:44Z</dcterms:modified>
</cp:coreProperties>
</file>