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ECD76-0179-4C12-B54B-48CE0D9A3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F75FE-8C2A-4178-AF2B-6BB559F4A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5660C-ECD4-4C5D-908C-DF084200F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B6CD1-D6FA-42CF-BD86-77BFCFBF6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F66B52-E4F9-4698-8BC1-CDA3829DB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2C97DD-47C5-498C-9486-C919EDDA2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426497-893C-46A8-89A8-EF3E89D71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F8003-B8C0-4482-A247-0420A84EA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A5BC6-123B-4D00-9090-1686A9719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D0EE4-BA1B-4CAC-A135-7E339D064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92D0E-4266-4FEF-AD42-A39812869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62117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乳腺癌超声诊断的教学内容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乳腺癌超声诊断的教学查房流程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乳腺癌超声诊断的教学查房案例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乳腺癌超声诊断的教学效果评估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乳腺癌超声诊断是通过高频超声波对乳腺进行检查，以发现和评估乳腺肿块、钙化灶等异常病变的过程。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乳腺癌是女性最常见的恶性肿瘤之一，早期发现和治疗对于提高治愈率和生存率具有重要意义。超声诊断作为一种无创、无痛、无辐射的检查方法，在乳腺癌的早期发现和诊断中具有重要作用。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乳腺癌超声诊断的定义与重要性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超声波通过高频探头发射到乳腺组织，回声信号被探头接收并转化为图像，通过观察图像可以对乳腺进行评估。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乳腺癌超声诊断技术包括常规超声、彩色多普勒超声、弹性超声等多种技术，可以根据具体情况选择合适的检查方法。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乳腺癌超声诊断的原理与技术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乳腺癌超声诊断的临床应用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筛查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乳腺癌超声诊断是乳腺筛查的重要手段之一，可以发现无症状的乳腺肿块，提高早期发现率。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对于已经出现症状的患者，乳腺癌超声诊断可以进一步明确病变的性质、大小、位置等信息，为制定治疗方案提供依据。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对于已经接受治疗的患者，乳腺癌超声诊断可以用于随访观察治疗效果和监测复发情况。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乳腺癌超声诊断的教学内容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乳腺癌超声诊断标准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阐述乳腺癌超声诊断的国际标准和国内指南，为临床实践提供指导。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乳腺癌超声诊断设备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介绍用于乳腺癌超声诊断的设备类型、性能指标以及操作注意事项。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介绍超声波的物理特性、其在医学诊断中的应用以及乳腺癌超声诊断的基本原理。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乳腺癌超声诊断的基本知识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乳腺超声检查注意事项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强调乳腺超声检查过程中的注意事项，如避免干扰因素、保护患者隐私等。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乳腺超声检查流程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详细说明乳腺超声检查的步骤，包括患者准备、设备选择、探头操作、图像采集和报告撰写等。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乳腺超声检查技巧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重点介绍乳腺超声检查中常用的手法和技巧，如探头旋转、按压、多角度观察等。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乳腺癌超声诊断的实践操作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选取具有代表性的乳腺癌超声诊断病例，进行详细介绍和分析。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组织学生进行病例讨论，分析病例特点、诊断依据和治疗方案等，并总结经验教训。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乳腺癌超声诊断的病例分析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病例讨论与总结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典型病例介绍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乳腺癌超声诊断的教学查房流程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https://d.book118.com/248062117115006034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2024-09-13T06:25:26.846</cp:lastPrinted>
  <dcterms:created xsi:type="dcterms:W3CDTF">2024-09-12T22:25:26Z</dcterms:created>
  <dcterms:modified xsi:type="dcterms:W3CDTF">2024-09-12T22:25:28Z</dcterms:modified>
</cp:coreProperties>
</file>