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C4E11-2EA3-4267-9582-3E81C0585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D054B-7803-4C8A-92F1-B40C428E0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EC3E2-A239-4690-911D-E9994B72F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364F8-1A37-4C4C-A353-2DC4FBDEA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7ECC34-3D54-4FF6-A4F4-BB624CAEF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27983C-1DA0-46F4-9615-0FEF66F05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676232-D48C-4684-9938-8CADB537C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8E8E7-8638-43A0-8590-3887677C2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9446E-9283-48A5-926F-9913DFADA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B5F20-1269-447B-BEDC-624BF8363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3717A-0FB9-45BC-BC9B-46C023BBD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png" /><Relationship Id="rId3" Type="http://schemas.openxmlformats.org/officeDocument/2006/relationships/image" Target="../media/image23.pn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image" Target="../media/image25.png" /><Relationship Id="rId5" Type="http://schemas.openxmlformats.org/officeDocument/2006/relationships/image" Target="../media/image26.pn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63044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急诊科病人病情变化的迅速观察和护理措施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急诊科概述与重要性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病情变化识别技巧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常见急危重症处理流程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护理措施实施与效果评价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急诊科概述与重要性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88" b="1808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28" b="1782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急诊科是医院中专门负责接收和治疗急性、突发性疾病的科室。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它具备24小时全天候应诊能力，为病人提供及时、有效的紧急医疗服务。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急诊科还承担着院内急救、突发公共卫生事件应急处理等重要任务。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急诊科病人通常病情紧急、严重，需要迅速得到医疗救治。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他们往往缺乏对自身病情的准确描述，需要医护人员密切观察病情变化。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病人和家属通常处于高度焦虑状态，需要得到及时的心理支持和安慰。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病人特点与需求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47" b="49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迅速观察与护理措施意义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及时观察和评估病人病情变化，有助于准确判断病情，为后续治疗提供依据。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迅速采取护理措施，能够稳定病人生命体征，减轻病痛，防止病情恶化。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通过迅速观察和护理措施，可以缩短病人在急诊科停留时间，提高救治效率。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病情变化识别技巧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48" b="1804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持续观察患者体温变化，及时发现异常升高或降低。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监测脉搏和呼吸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密切关注患者脉搏和呼吸频率、节律及深浅度，评估是否存在呼吸困难、呼吸急促等异常情况。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定期测量患者血压，注意收缩压、舒张压及脉压的变化，及时发现低血压或高血压等危险情况。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观察生命体征变化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17" b="139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观察患者神志是否清醒，能否正确回答问题，判断意识障碍的程度。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注意患者瞳孔大小、对光反射等变化，评估是否存在颅内压增高等情况。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了解患者的言语表达、行为举止等，判断是否存在精神症状或情绪异常。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评估意识状态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观察患者面部表情、肢体动作及声音等疼痛表现，评估疼痛的部位、性质和程度。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了解患者对疼痛的描述，如疼痛的性质、持续时间、加重或缓解因素等。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89" b="7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注意观察疼痛是否伴随其他症状，如发热、恶心、呕吐等，以判断是否存在严重并发症。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注意疼痛表现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注意患者皮肤颜色、温度、湿度及弹性等变化，及时发现脱水、休克等危险情况。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观察患者皮肤有无破损、压疮、皮疹等问题，及时采取相应护理措施。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373" r="937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81" r="1008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观察患者尿液、粪便的颜色、性状和量，评估泌尿系统、消化系统的功能状态。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观察排泄物及皮肤状况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常见急危重症处理流程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识别症状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对患者进行快速病情评估，包括生命体征、意识状态等。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急救措施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立即给予吸氧、建立静脉通道、心电监护等急救措施。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迅速识别患者胸痛、呼吸困难、心悸等心脑血管疾病症状。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专科治疗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根据患者病情，及时请心血管内科或神经内科医生会诊，制定治疗方案。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心脑血管疾病急救流程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观察症状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密切观察患者呼吸频率、深度及是否存在呼吸困难等症状。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吸氧治疗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给予患者合适浓度的氧气吸入，改善缺氧症状。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及时清除呼吸道分泌物，保持患者呼吸道通畅。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呼吸机辅助呼吸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对于严重呼吸衰竭患者，及时使用呼吸机辅助呼吸。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呼吸系统衰竭急救流程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评估伤情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迅速评估患者的创伤部位、范围及严重程度。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止血与包扎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对活动性出血部位进行加压包扎止血，减少血液流失。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固定与搬运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对骨折或关节脱位患者进行初步固定，避免二次损伤，并安全搬运至担架。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给予患者适当的镇痛药物，减轻疼痛不适。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严重创伤处理流程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https://d.book118.com/248063044106006036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2024-09-16T02:30:49.993</cp:lastPrinted>
  <dcterms:created xsi:type="dcterms:W3CDTF">2024-09-15T18:30:50Z</dcterms:created>
  <dcterms:modified xsi:type="dcterms:W3CDTF">2024-09-15T18:30:52Z</dcterms:modified>
</cp:coreProperties>
</file>