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47475-2CA9-44FC-AA45-8AF11639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FCA2F-0BCE-40D8-A649-F0B52E82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2AB30-C05B-4E8B-8C1C-A8E6C310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173C8-862A-4A1E-9E32-BB47DDD1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21DF0-5B95-4AAC-BC46-9EBF0941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C0234-69CE-4538-9F93-738E3B50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B1436-5B70-44C9-A8EA-1BB1FE5F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E8161-81E5-4F4A-AE6B-47E59F5B0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D163B-89F9-4BD4-8EE8-01BC5FD3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0953-9702-45C2-B858-7DD0D8A74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C9306-FC40-4880-8737-6714262B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413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产品开发与流程管理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产品开发概述</a:t>
            </a:r>
          </a:p>
          <a:p>
            <a:r>
              <a:t>市场需求分析与产品规划</a:t>
            </a:r>
          </a:p>
          <a:p>
            <a:r>
              <a:t>设计与研发阶段管理</a:t>
            </a:r>
          </a:p>
          <a:p>
            <a:r>
              <a:t>测试、验证与优化环节管理</a:t>
            </a:r>
          </a:p>
          <a:p>
            <a:r>
              <a:t>生产、交付与运营阶段管理</a:t>
            </a:r>
          </a:p>
          <a:p>
            <a: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产品开发是指企业从市场需求出发，通过创新、设计、试制、测试等流程，将新技术、新理念转化为具有市场竞争力的新产品的过程。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产品开发是企业持续发展的重要保障，能够推动企业技术进步、提升品牌形象、拓展市场份额，从而实现可持续发展。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产品开发定义与重要性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市场营销与推广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通过市场营销和推广手段，将新产品推向市场，提高产品的知名度和美誉度。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试制与测试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根据技术方案进行产品试制，并进行严格的测试，确保产品质量和性能符合要求。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技术研究与开发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针对产品方案进行技术研究与开发，解决技术难题，形成可行的技术方案。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市场调研与分析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通过对市场、竞争对手、用户需求等方面的调研和分析，明确产品开发的方向和目标。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产品创意与设计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基于市场调研结果，进行产品创意的构思和设计，形成初步的产品方案。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产品开发流程简介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敏锐的市场洞察力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强大的研发能力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高效的项目管理能力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优秀的团队协作能力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成功产品开发的关键因素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能够准确把握市场趋势和用户需求，为产品开发提供正确的方向。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能够制定合理的项目计划和进度安排，确保产品开发过程的顺利进行。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拥有专业的研发团队和先进的技术设备，能够迅速响应市场需求并进行技术创新。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各部门之间保持良好的沟通和协作，形成高效的团队协作氛围。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市场需求分析与产品规划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通过设计问卷，收集目标用户对产品或服务的意见和建议，了解用户需求及市场趋势。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深度访谈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焦点小组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与目标用户进行面对面交流，深入了解他们的需求、痛点和期望。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组织一组目标用户，在主持人的引导下对产品或服务进行讨论，收集用户的反馈和建议。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通过观察目标用户在使用产品或服务过程中的行为、态度和情感，了解他们的真实需求和体验。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市场需求调研方法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选择与自己产品直接或间接竞争的对手进行分析，了解竞品的产品特点、市场份额和用户反馈等信息。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竞品选择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对竞品进行深入分析，包括产品功能、性能、用户体验、价格等方面，找出竞品的优势和不足。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根据竞品分析结果，制定差异化策略，突出自己产品的独特性和优势，以吸引目标用户。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差异化策略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竞品分析与差异化策略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产品目标与定位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明确产品的核心目标和价值主张，即产品要解决什么问题，为谁解决，以及如何解决。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根据市场需求和竞品分析，确定产品的市场定位和目标用户群体，以及产品的品牌形象和宣传策略。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制定详细的产品规划，包括产品功能、性能、用户体验等方面的规划和设计。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产品路线图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根据产品规划和市场需求，制定产品的发展路线图，明确产品的短期和长期发展目标及计划。同时，要考虑到资源的投入和市场的变化等因素，确保产品路线图的可行性和灵活性。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产品规划及路线图制定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设计与研发阶段管理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确立产品设计的核心理念，明确目标用户群体、产品功能定位和设计风格。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设计理念明确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组建具备不同专业背景的设计团队，包括产品经理、UI设计师、UX研究员等，确保团队成员各自承担相应职责。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团队组建与分工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组织定期的设计分享会和培训活动，提升团队整体设计水平和创新能力。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知识共享与培训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设计理念传达与团队组建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原型评审与反馈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组织内部评审或邀请外部专家对原型进行评估，收集反馈意见，对原型进行迭代优化。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原型设计工具选择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根据产品特点和团队习惯，选择合适的原型设计工具，如Sketch、Figma或Adobe XD等。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设计规范制定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制定统一的设计规范，包括色彩、字体、图标、布局等，确保设计的一致性和可维护性。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原型设计与评审流程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任务拆解与优先级排序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将产品研发任务拆解为多个子任务，并根据重要性和紧急程度进行优先级排序。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进度监控与调整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制定详细的项目进度计划，监控实际进度与计划的偏差，及时调整资源分配和任务安排。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资源需求分析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分析产品研发所需的资源，包括人员、时间、预算等，制定详细的资源计划。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研发资源分配及进度安排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确立跨部门协作的具体目标和期望成果，明确各自的职责和权益。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明确协作目标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设立定期的跨部门沟通会议，采用有效的沟通工具如企业微信、钉钉等，确保信息畅通。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建立沟通渠道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及时发现并处理跨部门协作过程中的冲突和问题，推动团队协作的顺利进行。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处理冲突与问题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https://d.book118.com/248064130011006033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2024-09-10T20:14:20.031</cp:lastPrinted>
  <dcterms:created xsi:type="dcterms:W3CDTF">2024-09-10T12:14:20Z</dcterms:created>
  <dcterms:modified xsi:type="dcterms:W3CDTF">2024-09-10T12:14:22Z</dcterms:modified>
</cp:coreProperties>
</file>