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AE125-E728-4503-BD0D-1F6957A4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6AE6A-0FCE-4580-8CCE-B6F8D7D29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FB5FD-551D-4F21-8C93-8925A0E94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E7B1F-8E01-4E57-9E9D-EA79887BF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A23D95-D638-482D-A84D-0247629E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83C83-F79D-489D-A038-05348B95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C1621-C109-4705-A4C1-CCB21BD7A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7188A-AD60-432B-BEAE-4B9F3BDB6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E927B-1300-40FF-AD7D-F676AB83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F7801-FB9D-404B-94EF-C99FD716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FB380-C35B-464F-A366-D7D47FE65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50641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难产接生课件\n## 1.难产的概念与原因分析\n### 1.1难产的定义及其分类\n### 1.2难产的主要原因及影响因素\n### 1.3难产的发生率及临床意义\n## 2.难产的高危因素评估与预测\n### 2.1高危因素评估的重要性\n### 2.2高危因素评估的方法与工具\n### 2.3高危因素评估的结果与干预措施\n## 3.难产的诊断与处理策略\n### 3.1难产的诊断方法与流程\n### 3.2难产的处理原则与技术\n### 3.3难产处理后的监测与随访\n## 4.难产接生的临床技巧与经验\n### 4.1接生前的准备与团队协作\n### 4.2难产接生的技术要点与技巧\n### 4.3难产接生中的紧急处理与并发症预防\n## 5.难产接生的护理与康复\n### 5.1难产接生后的护理措施与注意事项\n### 5.2难产母亲的康复与心理疏导\n### 5.3难产新生儿的护理与发育评估\n## 6.难产接生教育的普及与提高\n### 6.1难产接生教育的现状与需求\n### 6.2难产接生教育的内容与方法\n### 6.3难产接生教育的效果评价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难产接生课件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难产的概念与原因分析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难产的定义及其分类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组合 22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难产的定义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妊娠足月或近足月，在分娩过程中出现胎儿娩出困难的情况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包括产力、产道、胎儿及心理因素等影响分娩过程的各种因素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难产的分类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按产程进展分为：潜伏期难产、活跃期难产、第二产程难产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按病因分为：子宫因素、胎儿因素、产道因素、心理因素等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难产的主要原因及影响因素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组合 2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4" name="组合 233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子宫收缩乏力：各种原因导致子宫收缩力量减弱，如疲劳、脱水、药物影响等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子宫畸形：如双子宫、子宫肌瘤等影响胎儿娩出的子宫结构异常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胎儿过大：胎儿体重超过4000克，导致难产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胎儿位置异常：如臀位、横位等，影响胎儿娩出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4" name="组合 243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产道因素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骨盆狭窄：骨盆各径线过小，影响胎儿通过产道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软产道异常：如宫颈水肿、阴道痉挛等，影响胎儿娩出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9" name="组合 248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产妇紧张、焦虑：导致子宫收缩不协调，影响分娩过程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产妇疼痛耐受差：影响分娩过程中的疼痛控制，导致难产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难产的发生率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约为5-10%，不同地区和人群的发生率有所差异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高危人群难产发生率更高，如高龄产妇、多胎妊娠等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临床意义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难产可能导致胎儿窘迫、新生儿窒息、产伤等并发症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对产妇的身心健康造成影响，如产程延长、产后出血等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对家庭和社会造成经济负担，如剖宫产率上升、母亲产假延长等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难产的发生率及临床意义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难产的高危因素评估与预测</a:t>
            </a:r>
            <a:endParaRPr/>
          </a:p>
        </p:txBody>
      </p:sp>
      <p:sp>
        <p:nvSpPr>
          <p:cNvPr id="27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预测难产的发生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有助于提前识别高危人群，采取相应的预防措施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降低难产的发生率，减少母婴并发症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指导分娩方式的选择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根据高危因素评估结果，选择合适的分娩方式，如剖宫产、阴道助产等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降低分娩过程中的风险，保障母婴安全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高危因素评估的重要性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高危因素评估的方法与工具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组合 2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组合 29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高危因素评估方法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病史询问：了解产妇的既往病史、妊娠史、家族史等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体格检查：评估产妇的骨盆、胎儿大小、胎位等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辅助检查：如B超、心电图、血生化等，了解胎儿及产妇的生理状况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组合 30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高危因素评估工具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预测评分系统：如胎心率电子监测、胎盘功能监测等，预测难产的发生风险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高危因素登记表：记录产妇的高危因素，便于医生进行综合分析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高危因素评估的结果与干预措施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组合 3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组合 30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高危因素评估结果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低危：难产发生风险较低，可尝试阴道分娩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中危：难产发生风险适中，需密切观察产程进展，适时采取干预措施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高危：难产发生风险较高，建议剖宫产终止妊娠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组合 31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针对高危因素进行干预，如调整分娩方式、加强胎儿监护等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对中危人群进行严密观察，适时采取干预措施，如催产素应用、产程干预等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难产的诊断与处理策略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病史询问：了解产妇的妊娠史、产检情况、家族史等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体格检查：评估产妇的骨盆、胎儿大小、胎位等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辅助检查：如B超、心电图、血生化等，了解胎儿及产妇的生理状况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根据病史及体格检查结果，初步判断难产的可能性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结合辅助检查结果，进一步明确诊断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与相关科室医生讨论，制定处理策略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难产的诊断方法与流程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难产的处理原则与技术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组合 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组合 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尽可能采取阴道分娩，减少剖宫产率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保障母婴安全，降低并发症发生风险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组合 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胎头吸引术：用于头位难产，通过吸引器帮助胎儿娩出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产钳助产：用于头位难产，通过产钳帮助胎儿娩出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剖宫产：用于高危人群，无法经阴道分娩的难产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监测内容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胎儿心率：持续监测胎儿心率，了解胎儿宫内状况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产妇宫缩：观察宫缩强度、频率，指导产程处理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母乳喂养：鼓励母乳喂养，提高母乳喂养率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随访时间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产后24小时：新生儿访视，了解新生儿状况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产后42天：产妇复查，评估产妇恢复情况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难产处理后的监测与随访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https://d.book118.com/248065064117006040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难产接生课件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2024-09-19T07:48:55.029</cp:lastPrinted>
  <dcterms:created xsi:type="dcterms:W3CDTF">2024-09-18T23:48:55Z</dcterms:created>
  <dcterms:modified xsi:type="dcterms:W3CDTF">2024-09-18T23:48:56Z</dcterms:modified>
</cp:coreProperties>
</file>