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95C36-2CAC-4117-A148-748BB8A3C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40937-B728-4187-8363-80BF16EE6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C3AE7-D94E-434D-B852-40792BF22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B51AF-9FE0-45F4-BCD4-0EE1CFE5B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FC6B5A-4244-4888-920E-ABD0F654A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5AD132-BA55-4E16-AC2A-97A563626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39DE15-0730-4B68-9755-ADA993334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494E6-AD75-4C3D-A379-B2EBAB861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1872A-F1DB-49C8-8D2C-038BCE8E0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33085-51DD-4AE4-8E86-0C096C678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74BE2-EB14-43F4-9198-79B72B153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6701604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内部结构改造可行性方案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现有内部结构分析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改造目标与原则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改造方案设计与实施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资源需求与预算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提升建筑功能性和使用效率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通过对内部结构的改造，可以优化空间布局，提高建筑的功能性和使用效率。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适应新的使用需求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随着时间和使用需求的变化，建筑内部结构可能需要改造以适应新的功能或用途。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延长建筑使用寿命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通过改造可以维护和更新建筑结构，延长其使用寿命，提高经济效益。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改造目标和范围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明确改造的具体目标和范围，包括改造的建筑部位、面积、功能等。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改造方案和技术路线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详细介绍改造的方案和技术路线，包括设计、施工、材料等方面的考虑。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预期成果和效益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阐述改造后预期达到的效果和效益，包括空间利用、功能提升、经济效益等方面的评估。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现有内部结构分析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现有建筑主体结构为钢筋混凝土框架，具有一定的承载能力和稳定性。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主体结构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建筑内部功能布局较为合理，但部分区域存在使用不便或浪费空间的情况。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功能布局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建筑内部设施设备较为陈旧，部分设备已无法满足当前使用需求。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设施设备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现有结构概述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结构老化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建筑使用年限较长，部分结构出现老化、开裂等现象，存在安全隐患。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设施设备陈旧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建筑内部设施设备陈旧，运行效率低下，维护成本高。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空间利用率低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部分区域空间布局不合理，导致空间利用率较低，无法满足当前使用需求。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通过改造可以消除安全隐患，保障建筑使用安全。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提升设施设备水平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更新设施设备，提高运行效率，降低维护成本，提升建筑整体品质。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提高空间利用率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通过优化空间布局，提高空间利用率，满足当前及未来使用需求。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改造的必要性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改造目标与原则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通过改造内部结构，优化空间布局，提高空间使用效率。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提升空间利用率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根据实际需求，重新划分功能区域，提升各区域的使用便捷性和舒适度。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改善功能分区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对存在安全隐患的结构进行加固和改造，确保建筑安全稳定。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增强结构安全性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改造目标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合法合规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遵守相关法律法规和建筑规范，确保改造过程合法合规。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始终把安全放在首位，确保改造不会对建筑安全造成不良影响。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经济合理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在保证质量和安全的前提下，尽量降低改造成本，实现经济效益最大化。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灵活可变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考虑未来可能的变化和需求，设计灵活可变的改造方案。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改造原则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空间布局更加合理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改造后的空间布局更加符合实际需求，提高空间使用效率。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功能区域更加完善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重新划分的功能区域更加符合使用需求，提升使用便捷性和舒适度。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结构安全性得到保障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加固和改造后的结构更加安全稳定，消除安全隐患。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经济效益得到提升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通过降低改造成本和提高空间利用率，实现经济效益的提升。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改造方案设计与实施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https://d.book118.com/248067016045006035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2024-09-14T02:20:57.102</cp:lastPrinted>
  <dcterms:created xsi:type="dcterms:W3CDTF">2024-09-13T18:20:57Z</dcterms:created>
  <dcterms:modified xsi:type="dcterms:W3CDTF">2024-09-13T18:20:59Z</dcterms:modified>
</cp:coreProperties>
</file>