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B51A28-A5F5-4B0F-913F-F44F954B4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A50D6-C1CE-49D0-AE89-798F045C3C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7E958D-CB78-4C94-8D0F-CA523A631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E44E27-1A79-4B00-AACA-13B9B2677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C312F0-8892-403E-9345-A9A86F8D9B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FF7F4B-80B8-453A-8279-CFC31A9D74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549B88-E45B-4CFF-8E5D-FAD08540BF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1A35D9-8240-4430-9265-AF4323FE1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6973E4-9C5B-4219-8AB1-8463C8B78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863EA-3429-4BA4-BC50-C5A0CF990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487C0-4569-4E4F-9AF9-3AFB99C49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67030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导游的心理调适与压力释放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导游常见心理问题及原因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心理调适方法与技巧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压力释放途径与策略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导游心理健康维护与促进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案例分析与实践应用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多样性</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高强度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人际互动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不确定性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导游职业特点与心理压力</a:t>
              </a:r>
            </a:p>
          </p:txBody>
        </p:sp>
      </p:grpSp>
      <p:pic>
        <p:nvPicPr>
          <p:cNvPr id="28" name="Picture 28"/>
          <p:cNvPicPr>
            <a:picLocks noChangeAspect="1"/>
          </p:cNvPicPr>
          <p:nvPr/>
        </p:nvPicPr>
        <p:blipFill>
          <a:blip r:embed="rId2"/>
          <a:srcRect l="8362" r="836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0283" r="1028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6565" r="656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导游工作涉及广泛的知识领域，包括历史、文化、地理等，需要不断学习和更新知识。</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导游工作往往需要长时间站立、行走和讲解，对身体和精神都有较高的要求。</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导游需要与不同背景、性格和需求的游客进行有效沟通，处理各种突发情况。</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导游工作受天气、交通等不可控因素影响，需要随时应对变化。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4998" b="149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3449" b="1344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良好的心理状态有助于提高导游的工作效率和讲解质量，提升游客满意度。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提高工作效率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心理调适和压力释放有助于缓解导游的身心紧张状态，预防职业倦怠和心理健康问题。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促进身心健康</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通过心理调适和压力释放，导游能够更好地应对工作中的挑战和变化，提升职业适应性。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增强应对能力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一个心态积极、情绪稳定的导游能够给游客留下更好的印象，提升导游职业形象。</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提升职业形象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心理调适与压力释放的重要性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导游常见心理问题及原因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导游需要带领游客参观景点、讲解知识、安排行程等，工作强度较大，容易造成身体和心理的疲劳。</a:t>
            </a:r>
          </a:p>
        </p:txBody>
      </p:sp>
      <p:pic>
        <p:nvPicPr>
          <p:cNvPr id="6" name="Picture 6"/>
          <p:cNvPicPr>
            <a:picLocks noChangeAspect="1"/>
          </p:cNvPicPr>
          <p:nvPr/>
        </p:nvPicPr>
        <p:blipFill>
          <a:blip r:embed="rId2"/>
          <a:srcRect t="14750" b="14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工作强度大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导游的工作时间往往比较紧张，需要在有限的时间内完成多项任务，这种压力容易导致焦虑、急躁等情绪问题。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时间紧迫</a:t>
            </a:r>
          </a:p>
        </p:txBody>
      </p:sp>
      <p:pic>
        <p:nvPicPr>
          <p:cNvPr id="10" name="Picture 10"/>
          <p:cNvPicPr>
            <a:picLocks noChangeAspect="1"/>
          </p:cNvPicPr>
          <p:nvPr/>
        </p:nvPicPr>
        <p:blipFill>
          <a:blip r:embed="rId3"/>
          <a:srcRect l="13708" r="13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792" r="11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导游在工作中时常面临各种突发事件，如游客走失、天气突变等，需要具备快速应变的能力，这也容易带来心理压力。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应对突发事件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054" b="505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136" b="221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950" b="14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与游客的关系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导游需要与来自不同文化背景的游客打交道，有时会出现沟通障碍和理解困难，造成人际关系紧张。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与旅行社的关系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导游需要与旅行社保持密切联系，协调行程安排、接待标准等问题，这种合作关系也可能带来一定的心理压力。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与同事的关系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导游之间有时存在竞争关系，同时合作中也难免出现摩擦和矛盾，这些因素都可能对导游的心理产生影响。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自我认知不足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部分导游可能对自身职业认同度不高，缺乏自信和自尊，容易产生自卑、焦虑等心理问题。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情绪调节能力弱</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导游需要具备较强的情绪调节能力，以便在面对工作压力和人际关系问题时保持冷静和乐观。一些导游可能缺乏这种能力，容易出现情绪波动和心理健康问题。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生活压力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导游的工作性质使得他们往往无法像其他职业一样拥有稳定的收入和休息时间，这种生活压力也可能对他们的心理健康产生不良影响。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心理调适方法与技巧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积极心态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培养乐观、积极的心态，关注工作中的成就和乐趣，以及游客的满意和认可，从而增强自信心和职业满足感。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理性思考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导游在面对工作压力和游客抱怨时，应保持冷静和理性，避免情绪化反应。通过客观分析问题，找到合理解决方案。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自我激励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设定明确的职业目标，不断挑战自己，提升专业技能和知识水平。在遇到困难时，用自我激励的方式保持前进的动力。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917" b="2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21708" b="21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认知调整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情绪表达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学会适当地表达情绪，与同事、朋友或家人分享自己的感受和经历。通过倾诉和交流，减轻心理压力并获得支持和建议。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情绪调节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掌握一些有效的情绪调节技巧，如深呼吸、冥想、放松训练等。在紧张或焦虑时，运用这些技巧缓解负面情绪。</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自我觉察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了解自己的情绪变化，识别负面情绪并及时调整。通过自我反省，找到情绪波动的根源，并采取有效措施进行干预。</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合理安排工作和生活时间，避免过度劳累。制定工作计划并设定优先级，确保重要任务得到及时处理。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时间管理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保持良好的作息习惯，保证充足的睡眠和饮食均衡。适当进行体育锻炼和户外活动，提高身体素质和心理承受能力。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健康生活方式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积极参加团队活动和社交聚会，与同事和朋友保持联系。通过拓展社交圈子，增加人际支持和情感交流。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社交互动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行为改变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https://d.book118.com/248067030052006025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2024-09-02T00:27:21.753</cp:lastPrinted>
  <dcterms:created xsi:type="dcterms:W3CDTF">2024-09-01T16:27:21Z</dcterms:created>
  <dcterms:modified xsi:type="dcterms:W3CDTF">2024-09-01T16:27:23Z</dcterms:modified>
</cp:coreProperties>
</file>