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7F420-5691-4786-8C1D-4E7C91573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42658-5415-4383-A2BE-3DA9EDF3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2E154-9D0B-4FE6-A9DE-B60E65AC6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71D69-44E8-4386-A599-F09B2A101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FB3E21-2011-4C73-BC11-2E7EE7EC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1BE9B-F636-4D0D-A7AA-D36A03FAA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F37A9-FFF6-4B40-AFF0-DE43FE10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87612-E8BE-457F-BD92-69B40F87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B0A28-B76C-4BE0-80E2-D4C760BAE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8892B-52F3-402B-9AA8-8745E1D44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F03F-0C7F-4F33-A565-8430BD3FD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67133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复制移动文件和文件夹课件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复制和移动文件/文件夹的基础知识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复制文件/文件夹的方法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移动文件/文件夹的方法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复制和移动文件/文件夹的注意事项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复制和移动文件/文件夹的基础知识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08" r="261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创建文件或文件夹的副本，原始文件和副本都保留在原位置。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将文件或文件夹从一个位置移动到另一个位置，原位置不再保留该文件或文件夹。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复制和移动的定义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通过复制文件，可以创建文件的副本，以防原始文件丢失或损坏。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备份重要文件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整理文件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通过移动文件，可以将文件从当前位置移至目标位置，以便于管理和组织。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在处理大量文件时，复制和移动可以节省时间和精力。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复制和移动的用途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使用鼠标左键单击要复制或移动的文件或文件夹。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638" b="363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选择文件或文件夹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按下Ctrl+C（复制）或Ctrl+X（剪切）快捷键，然后粘贴到目标位置，或直接拖拽到目标位置。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复制或移动文件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在弹出的对话框中，选择复制或移动选项，并确认操作。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确认操作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复制和移动的步骤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复制文件/文件夹的方法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64" r="1606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打开文件或文件夹，在想要复制的文件或文件夹上单击右键。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在弹出的菜单中选择“复制”选项。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定位到目标位置，单击右键，选择“粘贴”选项。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使用鼠标右键菜单复制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使用快捷键Ctrl+C（Windows）或Command+C（Mac）进行复制。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定位到目标位置，使用快捷键Ctrl+V（Windows）或Command+V（Mac）进行粘贴。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选中想要复制的文件或文件夹。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使用快捷键复制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选中想要复制的文件或文件夹。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在选中的文件或文件夹上单击右键，选择“复制”选项，或者使用快捷键Ctrl+C（Windows）或Command+C（Mac）。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打开目标位置，直接粘贴即可，无需再次使用鼠标右键或快捷键。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使用剪贴板复制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https://d.book118.com/248067133052006023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2024-08-29T22:05:35.314</cp:lastPrinted>
  <dcterms:created xsi:type="dcterms:W3CDTF">2024-08-29T14:05:35Z</dcterms:created>
  <dcterms:modified xsi:type="dcterms:W3CDTF">2024-08-29T14:05:37Z</dcterms:modified>
</cp:coreProperties>
</file>