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390E5-2683-4D1C-A368-C70A0C2BC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D76DC-E17E-481C-8002-D4CE2DF4F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1CA8D-53E2-437B-B3C6-F687F219C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17BAD1-94CC-45BE-AE63-F2BD04999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7F954A-DAB5-46C5-8092-1CBF2BD5E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B7B41A-A495-42A8-908B-8FA9FF9E5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9F441A-F6ED-4D51-AC48-0BD55C8F3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078E8-F2B7-45C9-A8D4-0DAF86D3A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91535-F587-4C0D-AC04-76DE9E067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E6050-A38C-4E2E-87A3-B56493D9D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46CBE-14B7-4640-AD05-19CC9CEE0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70040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麻醉在急症手术中的应用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麻醉概述与急症手术特点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麻醉前评估与准备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麻醉方法与技巧选择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术后恢复与随访管理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麻醉概述与急症手术特点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17" r="317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麻醉是一种通过药物或其他方法使病人整体或局部暂时失去感觉，以达到无痛进行手术治疗的目的。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根据作用范围和方式不同，麻醉可分为局部麻醉、区域麻醉和全身麻醉。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4" r="7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急症手术是指因患者病情危急，需在最短时间内进行手术治疗，以挽救患者生命或改善病情的手术。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病情紧急、时间紧迫、术前准备有限、患者状况复杂多变。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急症手术定义及特点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急症手术特点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急症手术定义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通过合理的麻醉选择和管理，确保患者在手术过程中无痛、安静、无知晓，为手术创造良好条件。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保障手术顺利进行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维护患者生命安全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促进术后恢复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458" b="13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在急症手术中，麻醉医生需密切监测患者生命体征，及时调整麻醉深度，确保患者生命安全。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合理的麻醉方式和药物选择可减轻术后疼痛，促进患者早期康复，缩短住院时间。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麻醉在急症手术中重要性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麻醉前评估与准备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包括现病史、既往史、家族史等，特别注意与麻醉相关的疾病史，如高血压、心脏病等。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958" r="1695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全面了解患者病史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对患者进行全面的体格检查，包括心、肺、肝、肾等重要器官的功能评估。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根据患者病情，选择性地进行血常规、尿常规、生化、凝血功能等相关实验室检查。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采用国际通用的麻醉风险评分系统，对患者进行评分，以预测围术期并发症的发生风险。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麻醉风险评分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针对老年患者、儿童、孕妇等特殊患者群体，进行个性化的风险评估。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特殊患者风险评估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麻醉风险预测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根据患者病情和手术需要，合理选择术前用药，如镇静药、镇痛药、抗胆碱能药等。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583" b="15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术前用药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患者在术前需按规定时间禁食禁饮，以降低术中呕吐和误吸的风险。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禁食禁饮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5875" b="15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指导患者进行术前准备，如清洁皮肤、更换衣物等，确保手术顺利进行。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术前用药及准备事项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麻醉方法与技巧选择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局部麻醉应用及注意事项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局部浸润麻醉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将局麻药注射于手术切口周围，适用于浅表小手术。注意控制药物剂量和注射速度，避免局麻药中毒。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表面麻醉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将局麻药喷洒或涂布于黏膜表面，适用于眼、鼻、喉等部位的手术。注意保持药物浓度和接触时间，避免黏膜损伤。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神经阻滞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将局麻药注射于神经干或神经丛周围，适用于四肢手术和术后镇痛。注意熟悉神经走行和支配区域，避免神经损伤。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椎管内麻醉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将局麻药注入椎管内，适用于下腹部、下肢及会阴部手术。注意掌握穿刺技巧和药物剂量，避免脊髓和神经根损伤。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神经丛阻滞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将局麻药注射于神经丛周围，适用于上肢手术和术后镇痛。注意熟悉神经丛的解剖位置和支配区域，避免血管和神经损伤。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区域阻滞麻醉应用及注意事项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https://d.book118.com/248070040053006035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2024-09-14T04:18:42.821</cp:lastPrinted>
  <dcterms:created xsi:type="dcterms:W3CDTF">2024-09-13T20:18:42Z</dcterms:created>
  <dcterms:modified xsi:type="dcterms:W3CDTF">2024-09-13T20:18:44Z</dcterms:modified>
</cp:coreProperties>
</file>