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EE96D-AFE1-4C0B-9DDD-641E1272F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B58A3-C1FC-42AA-B45D-E3483EE20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2216E-90B2-49D7-8DCF-6CE649ACC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C8075-A5F9-41A8-8EA0-C66A207C5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67DDBD-6CB3-4C14-A603-A22E9799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09136-960D-4B33-8332-4A1A61D1A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C770D3-01CC-474C-B9C5-D638E9210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68438-E7DC-46DD-92C7-C60C6B107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474CA-3EA1-4A4A-8E8D-678A7B330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61C0D-E9AE-469C-B0AE-479E1DB6B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04353-CE4F-4798-8051-BEFF189DB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0046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异位妊娠护理查房PPT课件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异位妊娠的护理评估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异位妊娠的护理效果评价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异位妊娠的预防与健康教育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76" r="291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异位妊娠是指受精卵着床于子宫以外的部位，最常见的是着床于输卵管。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根据受精卵着床部位的不同，可分为输卵管妊娠、卵巢妊娠、腹腔妊娠、阔韧带妊娠等。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异位妊娠的常见病因包括输卵管炎症、输卵管手术史、子宫内膜异位症、辅助生殖技术等。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当受精卵着床于输卵管等部位时，由于这些部位的管腔狭窄或粘连，导致胚胎发育受限或流产，严重时可引起腹腔内出血等急腹症。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异位妊娠的早期常无明显症状，随着胚胎发育，可出现腹痛、阴道流血等症状，严重时可出现晕厥、休克等。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根据临床表现、实验室检查（如血hCG测定）和影像学检查（如超声、MRI等），可对异位妊娠进行诊断。其中，超声检查是诊断异位妊娠的重要手段，能够直接观察胚胎着床部位和大小。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详细了解患者的既往病史、生育史、手术史等，以便判断是否存在异位妊娠的高危因素。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观察患者的生命体征，特别是腹部和盆腔检查，以初步判断是否存在异位妊娠的典型症状。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进行血hCG和孕酮测定，以及血常规、尿常规等检查，以辅助诊断异位妊娠。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通过超声波和MRI等影像学检查，进一步确诊异位妊娠的位置和大小。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评估患者对异位妊娠的认识和心理状态，以便给予适当的心理支持和疏导。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了解患者对治疗的认知程度和期望值，以便更好地与患者沟通。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评估患者的家庭支持情况，以便为患者提供更好的家庭护理。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了解患者的社会背景，如职业、经济状况等，以便为患者提供更符合其需要的护理服务。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给予适当的疼痛护理措施，如药物治疗、物理治疗等。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密切观察患者出血情况，及时采取止血措施，如输血、使用止血药物等。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对于出现休克症状的患者，及时采取抗休克措施，如补充血容量、使用升压药物等。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给予适当的心理支持和疏导，帮助患者缓解焦虑和抑郁情绪。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焦虑抑郁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异位妊娠的护理措施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https://d.book118.com/248070046021006024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2024-08-31T01:30:38.707</cp:lastPrinted>
  <dcterms:created xsi:type="dcterms:W3CDTF">2024-08-30T17:30:38Z</dcterms:created>
  <dcterms:modified xsi:type="dcterms:W3CDTF">2024-08-30T17:30:40Z</dcterms:modified>
</cp:coreProperties>
</file>