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DD7AE6B-5114-44DD-86F9-636A740258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4637-4AC8-40F0-9ECD-BE6C79F5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74AB0-B850-4609-A8F4-2614BEB4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1757-7AB0-47B7-963E-826DF24F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4FB38-071F-4EE0-98D4-57B1D762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6C3B2-B409-40BA-9AA9-63403C135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B230D-6175-4607-A16D-B58AF7CD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372BF-44D3-4281-B581-E43AA822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8A711-42BE-471A-92D5-119BC529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FFC77-ED10-424C-9619-3E404EF7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A87A5-B70A-47A1-AEFC-6874AECB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17D3B-F062-44A9-90A2-725207DE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7EBBF64-7CC5-4522-9DE0-ACE1A406869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25BB8B1-DD6D-4E6A-9322-359C2E4CB1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205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焊接质量控制培训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焊接质量控制培训简介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焊接工艺基础培训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焊接工艺参数调整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焊接缺陷及处理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焊接工艺改进技巧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焊接质量控制培训总结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焊接质量控制培训简介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什么是焊接质量控制培训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焊接质量控制培训旨在提高焊接工艺的可靠性和稳定性，确保焊接质量符合标准要求。通过培训，焊接技术人员可以掌握专业知识，提升技能水平，从而规范焊接操作，保证焊接质量的稳定性。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减少焊接过程中可能出现的缺陷，提高焊接质量。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为什么需要焊接质量控制培训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减少焊接缺陷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优化焊接工艺流程，提高生产效率，降低生产成本。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保障焊接产品的质量符合标准要求，提升企业竞争力。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确保产品质量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焊接质量控制培训的目标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质量控制培训的目标是增强焊接技术人员的专业知识，提升焊接技能水平，规范焊接操作流程，确保焊接质量达到标准要求，提升产品质量和企业竞争力。通过培训，焊接技术人员可以不断提升自身能力，适应市场需求的变化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深入理解焊接原理，掌握不同焊接工艺的特点和应用场景。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焊接质量控制培训内容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焊接原理与工艺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学习各类焊接设备的操作方法和注意事项，确保设备正常运行。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焊接设备操作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掌握焊接缺陷检测方法，学习质量分析技巧，提高焊接质量。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焊接检测与质量分析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强化焊接安全意识，遵守操作规程，确保人身和设备安全。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安全生产意识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焊接质量控制培训效果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通过培训，焊接技术人员的焊接技术水平得到提升。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提高焊接技术水平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规范的焊接操作流程可以提升生产效率，降低生产成本。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良好的质量控制培训可以降低焊接缺陷率，提高产品质量。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降低焊接缺陷率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焊接工艺基础培训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焊接工艺概述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焊接工艺是指利用热源加热两个或多个工件，使其达到一定温度，通过施加压力或不施加压力而产生固相连结的一种方法。不同类型的焊接工艺包括电弧焊、气体保护焊、等离子焊等，各有特点和适用范围。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用于电弧焊接的填充材料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焊接材料及设备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用于提供电力和控制焊接过程的设备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用于气体保护焊接的气源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气体瓶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用于放置焊接材料和设备的平台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焊接接头应符合设计要求的形状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焊接质量要求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接头形状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焊缝表面应光滑，无气孔、裂纹等缺陷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外观质量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焊缝应具有足够的强度，能够承受设计负荷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焊缝强度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对于需要密封的焊接部位，应具有良好的气密性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气密性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气体保护焊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焊接效果好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适用于不锈钢等特殊材料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需要额外的气体设备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等离子焊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适用于高要求的焊接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焊接速度快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设备投资较大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激光焊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精度高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焊接效率高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适用于微小焊接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不同焊接工艺比较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电弧焊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适用范围广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设备价格较低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易控制焊接参数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焊接实例展示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展示不同形状的焊接接头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焊接接头形状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展示焊缝强度测试结果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焊缝强度测试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展示不同外观质量的焊缝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焊缝外观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实际应用场景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在实际焊接工作中，除了掌握焊接工艺基础知识外，还需要结合具体情况选择合适的焊接材料和设备，严格执行焊接质量要求。只有保证焊接质量，才能确保焊接件的使用安全和可靠性。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焊接工艺参数调整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焊接参数对焊接质量的影响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焊接过程中，电流、电压、焊接速度等参数是影响焊接质量的关键因素。合理调整这些参数能够有效控制焊缝质量，提高焊接效率。电流大小决定了焊接熔池的大小和热量输入，电压影响着电弧的稳定性，而焊接速度直接影响焊接接头的形状和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根据焊接工件的材料特性进行选择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焊接参数调整方法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材料选择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根据焊接工件的厚度确定合适的参数范围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厚度考量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通过监控焊接过程中的参数变化，调整参数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实际操作演练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确认焊接工件和设备完好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进行焊接操作，熟练掌握参数调整技巧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根据教练指导，调整焊接参数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调整参数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电压稳定性关系到焊接接头的质量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过高或过低都会导致焊接质量下降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速度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快速焊接速度可提高工作效率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但需要注意焊接厚度和材料的适应性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热输入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控制热输入可确保焊接熔池的形成与冷却均匀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过高或过低的热输入都会导致焊接缺陷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焊接参数影响要点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电流大小直接影响焊接熔池的形成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高电流可提高焊接速度、但会增加气孔和飞溅的风险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调整焊接工艺参数，可以有效控制焊接质量，提高焊接效率。在实际操作中，学员需要深入理解不同参数对焊接质量的影响机理，灵活应用调整方法，才能达到最佳的焊接效果。持续的实践和不断的总结经验，将帮助学员在焊接质量控制方面更上一层楼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https://d.book118.com/248072057010006050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焊接质量控制培训</vt:lpstr>
      <vt:lpstr>目录</vt:lpstr>
      <vt:lpstr>第1章 焊接质量控制培训简介</vt:lpstr>
      <vt:lpstr> </vt:lpstr>
      <vt:lpstr>为什么需要焊接质量控制培训</vt:lpstr>
      <vt:lpstr>焊接质量控制培训的目标</vt:lpstr>
      <vt:lpstr>焊接质量控制培训内容</vt:lpstr>
      <vt:lpstr>焊接质量控制培训效果</vt:lpstr>
      <vt:lpstr>第2章 焊接工艺基础培训</vt:lpstr>
      <vt:lpstr> </vt:lpstr>
      <vt:lpstr>焊接材料及设备</vt:lpstr>
      <vt:lpstr>焊接质量要求</vt:lpstr>
      <vt:lpstr>不同焊接工艺比较</vt:lpstr>
      <vt:lpstr>焊接实例展示</vt:lpstr>
      <vt:lpstr>实际应用场景</vt:lpstr>
      <vt:lpstr>第3章 焊接工艺参数调整</vt:lpstr>
      <vt:lpstr> </vt:lpstr>
      <vt:lpstr>焊接参数调整方法</vt:lpstr>
      <vt:lpstr>实际操作演练</vt:lpstr>
      <vt:lpstr>焊接参数影响要点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2024-09-29T14:19:14.138</cp:lastPrinted>
  <dcterms:created xsi:type="dcterms:W3CDTF">2024-09-29T06:19:14Z</dcterms:created>
  <dcterms:modified xsi:type="dcterms:W3CDTF">2024-09-29T06:19:18Z</dcterms:modified>
</cp:coreProperties>
</file>