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D48BF84-1FB8-4EF1-992A-78460AC9DA8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00BD0-9DF7-407A-A918-8615D5857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C98CF-9C43-494E-9325-851CB4806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412F0-96EA-40DA-B433-2DB4A9A78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14DF57-8F04-4164-9AE5-3F1F60479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DF3CD7-B9FF-4D06-9553-293C217D2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F5C71D-D6E2-4773-AD35-6014CA3E6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73738E-8E6D-4901-9D98-65D2B62CD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9B236-7BA2-4D7A-AB14-77E428E05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7C982-BD92-47DE-B499-F255A7EF5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967AB-F7F0-4A91-BB8F-64962017E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70A3E-4B8C-4773-810D-5137A6C33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A575387-CB97-4351-8BB4-E98C59815E6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937E81A-FB6B-4432-A0B8-7BD4CADF2B5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7206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礼仪培训对员工的服务态度方向性的培训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礼仪培训的重要性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礼仪培训的形式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礼仪培训的实施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礼仪培训的案例分析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什么是礼仪培训？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礼仪培训是指为提升员工的职业素养和服务水平而进行的培训活动。通过礼仪培训，员工能够学会正确的沟通技巧、仪态举止和服务态度。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为什么需要礼仪培训？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增强企业品牌形象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提高专业形象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提升服务质量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增加客户信任感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提高服务质量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提升客户满意度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言谈举止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社交礼仪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礼节礼仪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形象建设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仪容仪表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8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塑造企业形象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树立企业形象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提升企业品牌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提高服务质量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增加客户满意度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加强客户关系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培养职业道德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提升自我修养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加强职业操守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33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35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通过礼仪培训，能够有效提升员工的服务态度和专业素养，进而提高企业的竞争力和形象。持续的培训和提升是企业发展的关键。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39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4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44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礼仪在服务行业的作用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在服务行业中，礼仪是最基本的要求和标准。良好的礼仪可以赢得企业良好的口碑和客户评价，为企业带来更多业务机会。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9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0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礼仪对员工形象的影响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代表企业形象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仪表、言行举止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提高个人魅力和职业素养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礼仪培训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直接影响客户满意度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员工形象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1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62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礼仪对员工服务态度的塑造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培养细心细节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耐心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关注客户需求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专注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提高服务质量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细心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3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礼仪培训的意义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增强企业竞争力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提升服务品质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提高员工水准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专业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为客户提供更好服务体验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细致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5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86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通过本章内容的介绍，可以看出礼仪培训对员工的服务态度具有方向性的影响。加强礼仪培训，提升员工形象，对于企业建立良好的品牌形象和提升竞争力具有重要意义。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9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90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第三章 礼仪培训的形式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95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由企业内部的专业人士或培训师进行培训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内部培训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聘请专业的培训机构或专家进行培训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外部培训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6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包括礼仪概念、文化背景、国际礼仪等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理论知识培训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通过实际案例分析，让员工学习实践中的礼仪应对技巧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案例分析培训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7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8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视频学习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通过观看相关视频学习礼仪知识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讲座形式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专家讲解礼仪知识和技巧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32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3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34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培训结束后进行考核测试，评估员工学习效果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考核测试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通过员工反馈调查，了解培训效果和改进意见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反馈调查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45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6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247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培训方式对员工的服务态度具有重要影响。内部培训可以更好地贴近企业业务，外部培训则能引入外部先进理念和实践经验，整合多方资源。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0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251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培训内容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培训内容包括理论知识培训和案例分析培训。理论知识培训帮助员工建立礼仪概念和意识，案例分析培训则通过实际案例锻炼员工的实践能力和沟通技巧。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5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7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9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专家讲解礼仪知识和技巧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讲座形式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通过观看相关视频学习礼仪知识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视频学习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67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69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培训结束后进行考核测试，评估员工学习效果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考核测试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通过员工反馈调查，了解培训效果和改进意见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反馈调查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80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https://d.book118.com/248072066010006050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礼仪培训对员工的服务态度方向性的培训</vt:lpstr>
      <vt:lpstr>目录</vt:lpstr>
      <vt:lpstr>第一章 简介</vt:lpstr>
      <vt:lpstr> </vt:lpstr>
      <vt:lpstr>为什么需要礼仪培训？</vt:lpstr>
      <vt:lpstr>礼仪培训的内容</vt:lpstr>
      <vt:lpstr>礼仪培训的目标</vt:lpstr>
      <vt:lpstr>结语</vt:lpstr>
      <vt:lpstr>第2章 礼仪培训的重要性</vt:lpstr>
      <vt:lpstr> </vt:lpstr>
      <vt:lpstr>礼仪对员工形象的影响</vt:lpstr>
      <vt:lpstr>礼仪对员工服务态度的塑造</vt:lpstr>
      <vt:lpstr>礼仪培训的意义</vt:lpstr>
      <vt:lpstr>结语</vt:lpstr>
      <vt:lpstr>第三章 礼仪培训的形式</vt:lpstr>
      <vt:lpstr>培训方式</vt:lpstr>
      <vt:lpstr>培训内容</vt:lpstr>
      <vt:lpstr>培训形式</vt:lpstr>
      <vt:lpstr>培训效果评估</vt:lpstr>
      <vt:lpstr>培训方式</vt:lpstr>
      <vt:lpstr> </vt:lpstr>
      <vt:lpstr>培训形式</vt:lpstr>
      <vt:lpstr>培训效果评估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2024-09-29T14:19:17.238</cp:lastPrinted>
  <dcterms:created xsi:type="dcterms:W3CDTF">2024-09-29T06:19:17Z</dcterms:created>
  <dcterms:modified xsi:type="dcterms:W3CDTF">2024-09-29T06:19:19Z</dcterms:modified>
</cp:coreProperties>
</file>