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9144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p:sp>
        <p:nvSpPr>
          <p:cNvPr id="2" name="页眉占位符 1"/>
          <p:cNvSpPr>
            <a:spLocks noGrp="1"/>
          </p:cNvSpPr>
          <p:nvPr>
            <p:ph type="hdr" sz="quarter"/>
          </p:nvPr>
        </p:nvSpPr>
        <p:spPr>
          <a:xfrm>
            <a:off x="0" y="0"/>
            <a:ext cx="2946400" cy="498475"/>
          </a:xfrm>
          <a:prstGeom prst="rect">
            <a:avLst/>
          </a:prstGeom>
        </p:spPr>
        <p:txBody>
          <a:bodyPr vert="horz" lIns="91440" tIns="45720" rIns="91440" bIns="45720" rtlCol="0"/>
          <a:lstStyle>
            <a:lvl1pPr algn="l">
              <a:defRPr sz="1200">
                <a:latin typeface="Arial" pitchFamily="34" charset="0"/>
              </a:defRPr>
            </a:lvl1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 name="日期占位符 2"/>
          <p:cNvSpPr>
            <a:spLocks noGrp="1"/>
          </p:cNvSpPr>
          <p:nvPr>
            <p:ph type="dt" idx="1"/>
          </p:nvPr>
        </p:nvSpPr>
        <p:spPr>
          <a:xfrm>
            <a:off x="3849688" y="0"/>
            <a:ext cx="2946400" cy="498475"/>
          </a:xfrm>
          <a:prstGeom prst="rect">
            <a:avLst/>
          </a:prstGeom>
        </p:spPr>
        <p:txBody>
          <a:bodyPr vert="horz" lIns="91440" tIns="45720" rIns="91440" bIns="45720" rtlCol="0"/>
          <a:lstStyle>
            <a:lvl1pPr algn="r">
              <a:defRPr sz="1200">
                <a:latin typeface="Arial" pitchFamily="34" charset="0"/>
              </a:defRPr>
            </a:lvl1pPr>
          </a:lstStyle>
          <a:p>
            <a:pPr marL="0" marR="0" lvl="0" indent="0" algn="r" defTabSz="914400" rtl="0" eaLnBrk="0" fontAlgn="base" latinLnBrk="0" hangingPunct="0">
              <a:lnSpc>
                <a:spcPct val="100000"/>
              </a:lnSpc>
              <a:spcBef>
                <a:spcPct val="0"/>
              </a:spcBef>
              <a:spcAft>
                <a:spcPct val="0"/>
              </a:spcAft>
              <a:buClrTx/>
              <a:buSzTx/>
              <a:buFontTx/>
              <a:buNone/>
              <a:defRPr/>
            </a:pPr>
            <a:fld id="{C4C0AF4B-1D51-419E-A98D-42008FA5D1C1}" type="datetimeFigureOut">
              <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
            </a:fld>
            <a:endPar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 name="幻灯片图像占位符 3"/>
          <p:cNvSpPr>
            <a:spLocks noGrp="1" noRot="1" noChangeAspect="1"/>
          </p:cNvSpPr>
          <p:nvPr>
            <p:ph type="sldImg" idx="2"/>
          </p:nvPr>
        </p:nvSpPr>
        <p:spPr>
          <a:xfrm>
            <a:off x="1166813" y="1241425"/>
            <a:ext cx="4464050" cy="3349625"/>
          </a:xfrm>
          <a:prstGeom prst="rect">
            <a:avLst/>
          </a:prstGeom>
          <a:noFill/>
          <a:ln w="12700">
            <a:solidFill>
              <a:prstClr val="black"/>
            </a:solidFill>
          </a:ln>
        </p:spPr>
      </p:sp>
      <p:sp>
        <p:nvSpPr>
          <p:cNvPr id="5" name="备注占位符 4"/>
          <p:cNvSpPr>
            <a:spLocks noGrp="1"/>
          </p:cNvSpPr>
          <p:nvPr>
            <p:ph type="body" sz="quarter" idx="3"/>
          </p:nvPr>
        </p:nvSpPr>
        <p:spPr>
          <a:xfrm>
            <a:off x="679450" y="4778375"/>
            <a:ext cx="5438775" cy="3908425"/>
          </a:xfrm>
          <a:prstGeom prst="rect">
            <a:avLst/>
          </a:prstGeom>
        </p:spPr>
        <p:txBody>
          <a:bodyPr vert="horz" lIns="91440" tIns="45720" rIns="91440" bIns="45720" rtlCol="0"/>
          <a:lstStyle/>
          <a:p>
            <a:pPr marL="0" marR="0" lvl="0"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单击此处编辑母版文本样式</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457200" marR="0" lvl="1"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第二级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914400" marR="0" lvl="2"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第三级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1371600" marR="0" lvl="3"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第四级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1828800" marR="0" lvl="4"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第五级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p:txBody>
      </p:sp>
      <p:sp>
        <p:nvSpPr>
          <p:cNvPr id="6" name="页脚占位符 5"/>
          <p:cNvSpPr>
            <a:spLocks noGrp="1"/>
          </p:cNvSpPr>
          <p:nvPr>
            <p:ph type="ftr" sz="quarter" idx="4"/>
          </p:nvPr>
        </p:nvSpPr>
        <p:spPr>
          <a:xfrm>
            <a:off x="0" y="9429750"/>
            <a:ext cx="2946400" cy="498475"/>
          </a:xfrm>
          <a:prstGeom prst="rect">
            <a:avLst/>
          </a:prstGeom>
        </p:spPr>
        <p:txBody>
          <a:bodyPr vert="horz" lIns="91440" tIns="45720" rIns="91440" bIns="45720" rtlCol="0" anchor="b"/>
          <a:lstStyle>
            <a:lvl1pPr algn="l">
              <a:defRPr sz="1200">
                <a:latin typeface="Arial" pitchFamily="34" charset="0"/>
              </a:defRPr>
            </a:lvl1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5"/>
          </p:nvPr>
        </p:nvSpPr>
        <p:spPr>
          <a:xfrm>
            <a:off x="3849688" y="9429750"/>
            <a:ext cx="2946400" cy="498475"/>
          </a:xfrm>
          <a:prstGeom prst="rect">
            <a:avLst/>
          </a:prstGeom>
        </p:spPr>
        <p:txBody>
          <a:bodyPr vert="horz" wrap="square" lIns="91440" tIns="45720" rIns="91440" bIns="45720" numCol="1" anchor="b" anchorCtr="0" compatLnSpc="1"/>
          <a:lstStyle/>
          <a:p>
            <a:pPr lvl="0" algn="r">
              <a:buNone/>
            </a:pPr>
            <a:fld id="{9A0DB2DC-4C9A-4742-B13C-FB6460FD3503}" type="slidenum">
              <a:rPr lang="zh-CN" altLang="en-US" sz="1200"/>
              <a:t/>
            </a:fld>
            <a:endParaRPr lang="zh-CN" altLang="en-US" sz="1200"/>
          </a:p>
        </p:txBody>
      </p:sp>
    </p:spTree>
  </p:cSld>
  <p:clrMap bg1="lt1" tx1="dk1" bg2="lt2" tx2="dk2" accent1="accent1" accent2="accent2" accent3="accent3" accent4="accent4" accent5="accent5" accent6="accent6" hlink="hlink" folHlink="folHlink"/>
  <p:hf sldNum="0" hdr="0" ftr="0" dt="0"/>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034" name="幻灯片图像占位符 1"/>
          <p:cNvSpPr>
            <a:spLocks noGrp="1" noRot="1" noChangeAspect="1" noTextEdit="1"/>
          </p:cNvSpPr>
          <p:nvPr>
            <p:ph type="sldImg"/>
          </p:nvPr>
        </p:nvSpPr>
        <p:spPr>
          <a:ln>
            <a:solidFill>
              <a:srgbClr val="000000">
                <a:alpha val="100000"/>
              </a:srgbClr>
            </a:solidFill>
            <a:miter lim="800000"/>
          </a:ln>
        </p:spPr>
      </p:sp>
      <p:sp>
        <p:nvSpPr>
          <p:cNvPr id="44035" name="备注占位符 2"/>
          <p:cNvSpPr>
            <a:spLocks noGrp="1"/>
          </p:cNvSpPr>
          <p:nvPr>
            <p:ph type="body" idx="1"/>
          </p:nvPr>
        </p:nvSpPr>
        <p:spPr>
          <a:noFill/>
          <a:ln>
            <a:noFill/>
          </a:ln>
        </p:spPr>
        <p:txBody>
          <a:bodyPr wrap="square" lIns="91440" tIns="45720" rIns="91440" bIns="45720" anchor="t" anchorCtr="0"/>
          <a:lstStyle/>
          <a:p>
            <a:pPr lvl="0" eaLnBrk="1" hangingPunct="1"/>
            <a:endParaRPr lang="zh-CN" altLang="en-US"/>
          </a:p>
        </p:txBody>
      </p:sp>
      <p:sp>
        <p:nvSpPr>
          <p:cNvPr id="44036" name="灯片编号占位符 3"/>
          <p:cNvSpPr txBox="1">
            <a:spLocks noGrp="1"/>
          </p:cNvSpPr>
          <p:nvPr>
            <p:ph type="sldNum" sz="quarter" idx="10"/>
          </p:nvPr>
        </p:nvSpPr>
        <p:spPr>
          <a:xfrm>
            <a:off x="3849688" y="9429750"/>
            <a:ext cx="2946400" cy="498475"/>
          </a:xfrm>
          <a:prstGeom prst="rect">
            <a:avLst/>
          </a:prstGeom>
          <a:noFill/>
          <a:ln w="9525">
            <a:noFill/>
          </a:ln>
        </p:spPr>
        <p:txBody>
          <a:bodyPr anchor="b" anchorCtr="0"/>
          <a:lstStyle/>
          <a:p>
            <a:pPr lvl="0" algn="r"/>
            <a:fld id="{9A0DB2DC-4C9A-4742-B13C-FB6460FD3503}" type="slidenum">
              <a:rPr lang="zh-CN" altLang="en-US" sz="1200"/>
              <a:t>2</a:t>
            </a:fld>
            <a:endParaRPr lang="zh-CN"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058" name="幻灯片图像占位符 1"/>
          <p:cNvSpPr>
            <a:spLocks noGrp="1" noRot="1" noChangeAspect="1" noTextEdit="1"/>
          </p:cNvSpPr>
          <p:nvPr>
            <p:ph type="sldImg"/>
          </p:nvPr>
        </p:nvSpPr>
        <p:spPr>
          <a:ln>
            <a:solidFill>
              <a:srgbClr val="000000">
                <a:alpha val="100000"/>
              </a:srgbClr>
            </a:solidFill>
            <a:miter lim="800000"/>
          </a:ln>
        </p:spPr>
      </p:sp>
      <p:sp>
        <p:nvSpPr>
          <p:cNvPr id="45059" name="备注占位符 2"/>
          <p:cNvSpPr>
            <a:spLocks noGrp="1"/>
          </p:cNvSpPr>
          <p:nvPr>
            <p:ph type="body" idx="1"/>
          </p:nvPr>
        </p:nvSpPr>
        <p:spPr>
          <a:noFill/>
          <a:ln>
            <a:noFill/>
          </a:ln>
        </p:spPr>
        <p:txBody>
          <a:bodyPr wrap="square" lIns="91440" tIns="45720" rIns="91440" bIns="45720" anchor="t" anchorCtr="0"/>
          <a:lstStyle/>
          <a:p>
            <a:pPr lvl="0" eaLnBrk="1" hangingPunct="1"/>
            <a:endParaRPr lang="zh-CN" altLang="en-US"/>
          </a:p>
        </p:txBody>
      </p:sp>
      <p:sp>
        <p:nvSpPr>
          <p:cNvPr id="45060" name="灯片编号占位符 3"/>
          <p:cNvSpPr txBox="1">
            <a:spLocks noGrp="1"/>
          </p:cNvSpPr>
          <p:nvPr>
            <p:ph type="sldNum" sz="quarter" idx="10"/>
          </p:nvPr>
        </p:nvSpPr>
        <p:spPr>
          <a:xfrm>
            <a:off x="3849688" y="9429750"/>
            <a:ext cx="2946400" cy="498475"/>
          </a:xfrm>
          <a:prstGeom prst="rect">
            <a:avLst/>
          </a:prstGeom>
          <a:noFill/>
          <a:ln w="9525">
            <a:noFill/>
          </a:ln>
        </p:spPr>
        <p:txBody>
          <a:bodyPr anchor="b" anchorCtr="0"/>
          <a:lstStyle/>
          <a:p>
            <a:pPr lvl="0" algn="r"/>
            <a:fld id="{9A0DB2DC-4C9A-4742-B13C-FB6460FD3503}" type="slidenum">
              <a:rPr lang="zh-CN" altLang="en-US" sz="1200"/>
              <a:t>3</a:t>
            </a:fld>
            <a:endParaRPr lang="zh-CN" alt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6082" name="幻灯片图像占位符 1"/>
          <p:cNvSpPr>
            <a:spLocks noGrp="1" noRot="1" noChangeAspect="1" noTextEdit="1"/>
          </p:cNvSpPr>
          <p:nvPr>
            <p:ph type="sldImg"/>
          </p:nvPr>
        </p:nvSpPr>
        <p:spPr>
          <a:ln>
            <a:solidFill>
              <a:srgbClr val="000000">
                <a:alpha val="100000"/>
              </a:srgbClr>
            </a:solidFill>
            <a:miter lim="800000"/>
          </a:ln>
        </p:spPr>
      </p:sp>
      <p:sp>
        <p:nvSpPr>
          <p:cNvPr id="46083" name="备注占位符 2"/>
          <p:cNvSpPr>
            <a:spLocks noGrp="1"/>
          </p:cNvSpPr>
          <p:nvPr>
            <p:ph type="body" idx="1"/>
          </p:nvPr>
        </p:nvSpPr>
        <p:spPr>
          <a:noFill/>
          <a:ln>
            <a:noFill/>
          </a:ln>
        </p:spPr>
        <p:txBody>
          <a:bodyPr wrap="square" lIns="91440" tIns="45720" rIns="91440" bIns="45720" anchor="t" anchorCtr="0"/>
          <a:lstStyle/>
          <a:p>
            <a:pPr lvl="0"/>
            <a:endParaRPr lang="zh-CN" altLang="en-US"/>
          </a:p>
        </p:txBody>
      </p:sp>
      <p:sp>
        <p:nvSpPr>
          <p:cNvPr id="46084" name="灯片编号占位符 3"/>
          <p:cNvSpPr txBox="1">
            <a:spLocks noGrp="1"/>
          </p:cNvSpPr>
          <p:nvPr>
            <p:ph type="sldNum" sz="quarter" idx="10"/>
          </p:nvPr>
        </p:nvSpPr>
        <p:spPr>
          <a:xfrm>
            <a:off x="3849688" y="9429750"/>
            <a:ext cx="2946400" cy="498475"/>
          </a:xfrm>
          <a:prstGeom prst="rect">
            <a:avLst/>
          </a:prstGeom>
          <a:noFill/>
          <a:ln w="9525">
            <a:noFill/>
          </a:ln>
        </p:spPr>
        <p:txBody>
          <a:bodyPr anchor="b" anchorCtr="0"/>
          <a:lstStyle/>
          <a:p>
            <a:pPr lvl="0" algn="r"/>
            <a:fld id="{9A0DB2DC-4C9A-4742-B13C-FB6460FD3503}" type="slidenum">
              <a:rPr lang="zh-CN" altLang="en-US" sz="1200"/>
              <a:t>16</a:t>
            </a:fld>
            <a:endParaRPr lang="zh-CN" altLang="en-US" sz="120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9ADC98-2EED-46E8-8968-E569AC6A4C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D65136-2019-461A-BCCF-DE6B61B7BF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0D042C-6DC9-4A99-BFD0-B8124FB89C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664507-4F91-428A-BC7B-3AB1DE0291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BB06BF-32BB-4956-BEA5-CDA75B3EDA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67D7CA-C4FE-4F2F-B588-916A9E1F62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6E2556-7983-4F2A-A0C0-4E62ED56C0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7CD9AD-A2EB-4DA4-A8E8-288836E45A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195FAE-DF27-46E8-8285-53D077E76A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5E4A61-9CC2-493D-9480-EF9846C87B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1386A7-2FDB-49FC-80FD-97DF37F711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首页">
    <p:bg>
      <p:bgPr>
        <a:solidFill>
          <a:schemeClr val="bg1"/>
        </a:solidFill>
        <a:effectLst/>
      </p:bgPr>
    </p:bg>
    <p:spTree>
      <p:nvGrpSpPr>
        <p:cNvPr id="1" name=""/>
        <p:cNvGrpSpPr/>
        <p:nvPr/>
      </p:nvGrpSpPr>
      <p:grpSpPr>
        <a:xfrm>
          <a:off x="0" y="0"/>
          <a:ext cx="0" cy="0"/>
        </a:xfrm>
      </p:grpSpPr>
      <p:sp>
        <p:nvSpPr>
          <p:cNvPr id="2" name="제목 1"/>
          <p:cNvSpPr>
            <a:spLocks noGrp="1"/>
          </p:cNvSpPr>
          <p:nvPr>
            <p:ph type="ctrTitle"/>
          </p:nvPr>
        </p:nvSpPr>
        <p:spPr>
          <a:xfrm>
            <a:off x="685800" y="2130425"/>
            <a:ext cx="7772400" cy="1470025"/>
          </a:xfrm>
        </p:spPr>
        <p:txBody>
          <a:bodyPr/>
          <a:lstStyle>
            <a:lvl1pPr algn="ctr">
              <a:defRPr sz="4000"/>
            </a:lvl1pPr>
          </a:lstStyle>
          <a:p>
            <a:r>
              <a:rPr lang="zh-CN" altLang="en-US" noProof="1" smtClean="0"/>
              <a:t>单击此处编辑母版标题样式</a:t>
            </a:r>
            <a:endParaRPr lang="ko-KR" altLang="en-US" noProof="1"/>
          </a:p>
        </p:txBody>
      </p:sp>
      <p:sp>
        <p:nvSpPr>
          <p:cNvPr id="3" name="부제목 2"/>
          <p:cNvSpPr>
            <a:spLocks noGrp="1"/>
          </p:cNvSpPr>
          <p:nvPr>
            <p:ph type="subTitle" idx="1"/>
          </p:nvPr>
        </p:nvSpPr>
        <p:spPr>
          <a:xfrm>
            <a:off x="1371600" y="3886200"/>
            <a:ext cx="6400800" cy="1752600"/>
          </a:xfrm>
          <a:prstGeom prst="rect">
            <a:avLst/>
          </a:prstGeom>
        </p:spPr>
        <p:txBody>
          <a:bodyPr/>
          <a:lstStyle>
            <a:lvl1pPr marL="0" indent="0" algn="ctr">
              <a:buNone/>
              <a:defRPr sz="3000" b="1">
                <a:latin typeface="宋体" panose="02010600030101010101" pitchFamily="2" charset="-122"/>
                <a:ea typeface="宋体" panose="02010600030101010101" pitchFamily="2" charset="-122"/>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noProof="1" smtClean="0"/>
              <a:t>单击此处编辑母版副标题样式</a:t>
            </a:r>
            <a:endParaRPr lang="ko-KR" altLang="en-US" noProof="1"/>
          </a:p>
        </p:txBody>
      </p:sp>
    </p:spTree>
  </p:cSld>
  <p:clrMapOvr>
    <a:masterClrMapping/>
  </p:clrMapOvr>
  <p:transition spd="slow">
    <p:push dir="u"/>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正文">
    <p:bg>
      <p:bgPr>
        <a:solidFill>
          <a:schemeClr val="bg1"/>
        </a:solidFill>
        <a:effectLst/>
      </p:bgPr>
    </p:bg>
    <p:spTree>
      <p:nvGrpSpPr>
        <p:cNvPr id="1" name=""/>
        <p:cNvGrpSpPr/>
        <p:nvPr/>
      </p:nvGrpSpPr>
      <p:grpSpPr>
        <a:xfrm>
          <a:off x="0" y="0"/>
          <a:ext cx="0" cy="0"/>
        </a:xfrm>
      </p:grpSpPr>
      <p:sp>
        <p:nvSpPr>
          <p:cNvPr id="2" name="제목 1"/>
          <p:cNvSpPr>
            <a:spLocks noGrp="1"/>
          </p:cNvSpPr>
          <p:nvPr>
            <p:ph type="title"/>
          </p:nvPr>
        </p:nvSpPr>
        <p:spPr/>
        <p:txBody>
          <a:bodyPr/>
          <a:lstStyle/>
          <a:p>
            <a:r>
              <a:rPr lang="zh-CN" altLang="en-US" noProof="1" smtClean="0"/>
              <a:t>单击此处编辑母版标题样式</a:t>
            </a:r>
            <a:endParaRPr lang="ko-KR" altLang="en-US" noProof="1"/>
          </a:p>
        </p:txBody>
      </p:sp>
      <p:sp>
        <p:nvSpPr>
          <p:cNvPr id="3" name="내용 개체 틀 2"/>
          <p:cNvSpPr>
            <a:spLocks noGrp="1"/>
          </p:cNvSpPr>
          <p:nvPr>
            <p:ph idx="1"/>
          </p:nvPr>
        </p:nvSpPr>
        <p:spPr>
          <a:xfrm>
            <a:off x="457200" y="1412875"/>
            <a:ext cx="8229600" cy="4525963"/>
          </a:xfrm>
          <a:prstGeom prst="rect">
            <a:avLst/>
          </a:prstGeom>
        </p:spPr>
        <p:txBody>
          <a:bodyPr/>
          <a:lstStyle>
            <a:lvl1pPr>
              <a:defRPr sz="2400" b="1">
                <a:latin typeface="宋体" panose="02010600030101010101" pitchFamily="2" charset="-122"/>
                <a:ea typeface="宋体" panose="02010600030101010101" pitchFamily="2" charset="-122"/>
              </a:defRPr>
            </a:lvl1pPr>
            <a:lvl2pPr>
              <a:defRPr sz="2400" b="1">
                <a:latin typeface="宋体" panose="02010600030101010101" pitchFamily="2" charset="-122"/>
                <a:ea typeface="宋体" panose="02010600030101010101" pitchFamily="2" charset="-122"/>
              </a:defRPr>
            </a:lvl2pPr>
            <a:lvl3pPr>
              <a:defRPr sz="2400" b="1">
                <a:latin typeface="宋体" panose="02010600030101010101" pitchFamily="2" charset="-122"/>
                <a:ea typeface="宋体" panose="02010600030101010101" pitchFamily="2" charset="-122"/>
              </a:defRPr>
            </a:lvl3pPr>
            <a:lvl4pPr>
              <a:defRPr sz="2400" b="1">
                <a:latin typeface="宋体" panose="02010600030101010101" pitchFamily="2" charset="-122"/>
                <a:ea typeface="宋体" panose="02010600030101010101" pitchFamily="2" charset="-122"/>
              </a:defRPr>
            </a:lvl4pPr>
            <a:lvl5pPr>
              <a:defRPr sz="2400" b="1">
                <a:latin typeface="宋体" panose="02010600030101010101" pitchFamily="2" charset="-122"/>
                <a:ea typeface="宋体" panose="02010600030101010101" pitchFamily="2" charset="-122"/>
              </a:defRPr>
            </a:lvl5p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ko-KR" altLang="en-US" noProof="1"/>
          </a:p>
        </p:txBody>
      </p:sp>
    </p:spTree>
  </p:cSld>
  <p:clrMapOvr>
    <a:masterClrMapping/>
  </p:clrMapOvr>
  <p:transition spd="slow">
    <p:push dir="u"/>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左右等分">
    <p:bg>
      <p:bgPr>
        <a:solidFill>
          <a:schemeClr val="bg1"/>
        </a:solidFill>
        <a:effectLst/>
      </p:bgPr>
    </p:bg>
    <p:spTree>
      <p:nvGrpSpPr>
        <p:cNvPr id="1" name=""/>
        <p:cNvGrpSpPr/>
        <p:nvPr/>
      </p:nvGrpSpPr>
      <p:grpSpPr>
        <a:xfrm>
          <a:off x="0" y="0"/>
          <a:ext cx="0" cy="0"/>
        </a:xfrm>
      </p:grpSpPr>
      <p:sp>
        <p:nvSpPr>
          <p:cNvPr id="2" name="제목 1"/>
          <p:cNvSpPr>
            <a:spLocks noGrp="1"/>
          </p:cNvSpPr>
          <p:nvPr>
            <p:ph type="title"/>
          </p:nvPr>
        </p:nvSpPr>
        <p:spPr/>
        <p:txBody>
          <a:bodyPr/>
          <a:lstStyle/>
          <a:p>
            <a:r>
              <a:rPr lang="zh-CN" altLang="en-US" noProof="1" smtClean="0"/>
              <a:t>单击此处编辑母版标题样式</a:t>
            </a:r>
            <a:endParaRPr lang="ko-KR" altLang="en-US" noProof="1"/>
          </a:p>
        </p:txBody>
      </p:sp>
      <p:sp>
        <p:nvSpPr>
          <p:cNvPr id="3" name="내용 개체 틀 2"/>
          <p:cNvSpPr>
            <a:spLocks noGrp="1"/>
          </p:cNvSpPr>
          <p:nvPr>
            <p:ph sz="half" idx="1"/>
          </p:nvPr>
        </p:nvSpPr>
        <p:spPr>
          <a:xfrm>
            <a:off x="457200" y="1412875"/>
            <a:ext cx="4038600" cy="4525963"/>
          </a:xfrm>
          <a:prstGeom prst="rect">
            <a:avLst/>
          </a:prstGeom>
        </p:spPr>
        <p:txBody>
          <a:bodyPr/>
          <a:lstStyle>
            <a:lvl1pPr>
              <a:defRPr sz="2400" b="1">
                <a:latin typeface="宋体" panose="02010600030101010101" pitchFamily="2" charset="-122"/>
                <a:ea typeface="宋体" panose="02010600030101010101" pitchFamily="2" charset="-122"/>
              </a:defRPr>
            </a:lvl1pPr>
            <a:lvl2pPr>
              <a:defRPr sz="2400" b="1">
                <a:latin typeface="宋体" panose="02010600030101010101" pitchFamily="2" charset="-122"/>
                <a:ea typeface="宋体" panose="02010600030101010101" pitchFamily="2" charset="-122"/>
              </a:defRPr>
            </a:lvl2pPr>
            <a:lvl3pPr>
              <a:defRPr sz="2400" b="1">
                <a:latin typeface="宋体" panose="02010600030101010101" pitchFamily="2" charset="-122"/>
                <a:ea typeface="宋体" panose="02010600030101010101" pitchFamily="2" charset="-122"/>
              </a:defRPr>
            </a:lvl3pPr>
            <a:lvl4pPr>
              <a:defRPr sz="2400" b="1">
                <a:latin typeface="宋体" panose="02010600030101010101" pitchFamily="2" charset="-122"/>
                <a:ea typeface="宋体" panose="02010600030101010101" pitchFamily="2" charset="-122"/>
              </a:defRPr>
            </a:lvl4pPr>
            <a:lvl5pPr>
              <a:defRPr sz="2400" b="1">
                <a:latin typeface="宋体" panose="02010600030101010101" pitchFamily="2" charset="-122"/>
                <a:ea typeface="宋体" panose="02010600030101010101" pitchFamily="2" charset="-122"/>
              </a:defRPr>
            </a:lvl5pPr>
            <a:lvl6pPr>
              <a:defRPr sz="1800"/>
            </a:lvl6pPr>
            <a:lvl7pPr>
              <a:defRPr sz="1800"/>
            </a:lvl7pPr>
            <a:lvl8pPr>
              <a:defRPr sz="1800"/>
            </a:lvl8pPr>
            <a:lvl9pPr>
              <a:defRPr sz="1800"/>
            </a:lvl9p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ko-KR" altLang="en-US" noProof="1"/>
          </a:p>
        </p:txBody>
      </p:sp>
      <p:sp>
        <p:nvSpPr>
          <p:cNvPr id="4" name="내용 개체 틀 3"/>
          <p:cNvSpPr>
            <a:spLocks noGrp="1"/>
          </p:cNvSpPr>
          <p:nvPr>
            <p:ph sz="half" idx="2"/>
          </p:nvPr>
        </p:nvSpPr>
        <p:spPr>
          <a:xfrm>
            <a:off x="4648200" y="1412875"/>
            <a:ext cx="4038600" cy="4525963"/>
          </a:xfrm>
          <a:prstGeom prst="rect">
            <a:avLst/>
          </a:prstGeom>
        </p:spPr>
        <p:txBody>
          <a:bodyPr/>
          <a:lstStyle>
            <a:lvl1pPr>
              <a:defRPr sz="2400" b="1">
                <a:latin typeface="宋体" panose="02010600030101010101" pitchFamily="2" charset="-122"/>
                <a:ea typeface="宋体" panose="02010600030101010101" pitchFamily="2" charset="-122"/>
              </a:defRPr>
            </a:lvl1pPr>
            <a:lvl2pPr>
              <a:defRPr sz="2400" b="1">
                <a:latin typeface="宋体" panose="02010600030101010101" pitchFamily="2" charset="-122"/>
                <a:ea typeface="宋体" panose="02010600030101010101" pitchFamily="2" charset="-122"/>
              </a:defRPr>
            </a:lvl2pPr>
            <a:lvl3pPr>
              <a:defRPr sz="2400" b="1">
                <a:latin typeface="宋体" panose="02010600030101010101" pitchFamily="2" charset="-122"/>
                <a:ea typeface="宋体" panose="02010600030101010101" pitchFamily="2" charset="-122"/>
              </a:defRPr>
            </a:lvl3pPr>
            <a:lvl4pPr>
              <a:defRPr sz="2400" b="1">
                <a:latin typeface="宋体" panose="02010600030101010101" pitchFamily="2" charset="-122"/>
                <a:ea typeface="宋体" panose="02010600030101010101" pitchFamily="2" charset="-122"/>
              </a:defRPr>
            </a:lvl4pPr>
            <a:lvl5pPr>
              <a:defRPr sz="2400" b="1">
                <a:latin typeface="宋体" panose="02010600030101010101" pitchFamily="2" charset="-122"/>
                <a:ea typeface="宋体" panose="02010600030101010101" pitchFamily="2" charset="-122"/>
              </a:defRPr>
            </a:lvl5pPr>
            <a:lvl6pPr>
              <a:defRPr sz="1800"/>
            </a:lvl6pPr>
            <a:lvl7pPr>
              <a:defRPr sz="1800"/>
            </a:lvl7pPr>
            <a:lvl8pPr>
              <a:defRPr sz="1800"/>
            </a:lvl8pPr>
            <a:lvl9pPr>
              <a:defRPr sz="1800"/>
            </a:lvl9p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ko-KR" altLang="en-US" noProof="1"/>
          </a:p>
        </p:txBody>
      </p:sp>
    </p:spTree>
  </p:cSld>
  <p:clrMapOvr>
    <a:masterClrMapping/>
  </p:clrMapOvr>
  <p:transition spd="slow">
    <p:push dir="u"/>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
    <p:bg>
      <p:bgPr>
        <a:solidFill>
          <a:schemeClr val="bg1"/>
        </a:solidFill>
        <a:effectLst/>
      </p:bgPr>
    </p:bg>
    <p:spTree>
      <p:nvGrpSpPr>
        <p:cNvPr id="1" name=""/>
        <p:cNvGrpSpPr/>
        <p:nvPr/>
      </p:nvGrpSpPr>
      <p:grpSpPr>
        <a:xfrm>
          <a:off x="0" y="0"/>
          <a:ext cx="0" cy="0"/>
        </a:xfrm>
      </p:grpSpPr>
    </p:spTree>
  </p:cSld>
  <p:clrMapOvr>
    <a:masterClrMapping/>
  </p:clrMapOvr>
  <p:transition spd="slow">
    <p:push dir="u"/>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左右">
    <p:bg>
      <p:bgPr>
        <a:solidFill>
          <a:schemeClr val="bg1"/>
        </a:solidFill>
        <a:effectLst/>
      </p:bgPr>
    </p:bg>
    <p:spTree>
      <p:nvGrpSpPr>
        <p:cNvPr id="1" name=""/>
        <p:cNvGrpSpPr/>
        <p:nvPr/>
      </p:nvGrpSpPr>
      <p:grpSpPr>
        <a:xfrm>
          <a:off x="0" y="0"/>
          <a:ext cx="0" cy="0"/>
        </a:xfrm>
      </p:grpSpPr>
      <p:sp>
        <p:nvSpPr>
          <p:cNvPr id="2" name="제목 1"/>
          <p:cNvSpPr>
            <a:spLocks noGrp="1"/>
          </p:cNvSpPr>
          <p:nvPr>
            <p:ph type="title"/>
          </p:nvPr>
        </p:nvSpPr>
        <p:spPr>
          <a:xfrm>
            <a:off x="457200" y="273050"/>
            <a:ext cx="3008313" cy="1162050"/>
          </a:xfrm>
        </p:spPr>
        <p:txBody>
          <a:bodyPr anchor="b"/>
          <a:lstStyle>
            <a:lvl1pPr algn="l">
              <a:defRPr sz="2400" b="1">
                <a:latin typeface="宋体" panose="02010600030101010101" pitchFamily="2" charset="-122"/>
                <a:ea typeface="宋体" panose="02010600030101010101" pitchFamily="2" charset="-122"/>
              </a:defRPr>
            </a:lvl1pPr>
          </a:lstStyle>
          <a:p>
            <a:r>
              <a:rPr lang="zh-CN" altLang="en-US" noProof="1" smtClean="0"/>
              <a:t>单击此处编辑母版标题样式</a:t>
            </a:r>
            <a:endParaRPr lang="ko-KR" altLang="en-US" noProof="1"/>
          </a:p>
        </p:txBody>
      </p:sp>
      <p:sp>
        <p:nvSpPr>
          <p:cNvPr id="3" name="내용 개체 틀 2"/>
          <p:cNvSpPr>
            <a:spLocks noGrp="1"/>
          </p:cNvSpPr>
          <p:nvPr>
            <p:ph idx="1"/>
          </p:nvPr>
        </p:nvSpPr>
        <p:spPr>
          <a:xfrm>
            <a:off x="3575050" y="273050"/>
            <a:ext cx="5111750" cy="5853113"/>
          </a:xfrm>
          <a:prstGeom prst="rect">
            <a:avLst/>
          </a:prstGeom>
        </p:spPr>
        <p:txBody>
          <a:bodyPr/>
          <a:lstStyle>
            <a:lvl1pPr>
              <a:defRPr sz="2400" b="1">
                <a:latin typeface="宋体" panose="02010600030101010101" pitchFamily="2" charset="-122"/>
                <a:ea typeface="宋体" panose="02010600030101010101" pitchFamily="2" charset="-122"/>
              </a:defRPr>
            </a:lvl1pPr>
            <a:lvl2pPr>
              <a:defRPr sz="2400" b="1">
                <a:latin typeface="宋体" panose="02010600030101010101" pitchFamily="2" charset="-122"/>
                <a:ea typeface="宋体" panose="02010600030101010101" pitchFamily="2" charset="-122"/>
              </a:defRPr>
            </a:lvl2pPr>
            <a:lvl3pPr>
              <a:defRPr sz="2400" b="1">
                <a:latin typeface="宋体" panose="02010600030101010101" pitchFamily="2" charset="-122"/>
                <a:ea typeface="宋体" panose="02010600030101010101" pitchFamily="2" charset="-122"/>
              </a:defRPr>
            </a:lvl3pPr>
            <a:lvl4pPr>
              <a:defRPr sz="2400" b="1">
                <a:latin typeface="宋体" panose="02010600030101010101" pitchFamily="2" charset="-122"/>
                <a:ea typeface="宋体" panose="02010600030101010101" pitchFamily="2" charset="-122"/>
              </a:defRPr>
            </a:lvl4pPr>
            <a:lvl5pPr>
              <a:defRPr sz="2400" b="1">
                <a:latin typeface="宋体" panose="02010600030101010101" pitchFamily="2" charset="-122"/>
                <a:ea typeface="宋体" panose="02010600030101010101" pitchFamily="2" charset="-122"/>
              </a:defRPr>
            </a:lvl5pPr>
            <a:lvl6pPr>
              <a:defRPr sz="2000"/>
            </a:lvl6pPr>
            <a:lvl7pPr>
              <a:defRPr sz="2000"/>
            </a:lvl7pPr>
            <a:lvl8pPr>
              <a:defRPr sz="2000"/>
            </a:lvl8pPr>
            <a:lvl9pPr>
              <a:defRPr sz="2000"/>
            </a:lvl9p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ko-KR" altLang="en-US" noProof="1"/>
          </a:p>
        </p:txBody>
      </p:sp>
      <p:sp>
        <p:nvSpPr>
          <p:cNvPr id="4" name="텍스트 개체 틀 3"/>
          <p:cNvSpPr>
            <a:spLocks noGrp="1"/>
          </p:cNvSpPr>
          <p:nvPr>
            <p:ph type="body" sz="half" idx="2"/>
          </p:nvPr>
        </p:nvSpPr>
        <p:spPr>
          <a:xfrm>
            <a:off x="457200" y="1435100"/>
            <a:ext cx="3008313" cy="4691063"/>
          </a:xfrm>
          <a:prstGeom prst="rect">
            <a:avLst/>
          </a:prstGeom>
        </p:spPr>
        <p:txBody>
          <a:bodyPr/>
          <a:lstStyle>
            <a:lvl1pPr marL="0" indent="0">
              <a:buNone/>
              <a:defRPr sz="2400" b="1">
                <a:latin typeface="宋体" panose="02010600030101010101" pitchFamily="2" charset="-122"/>
                <a:ea typeface="宋体" panose="02010600030101010101" pitchFamily="2" charset="-122"/>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noProof="1" smtClean="0"/>
              <a:t>单击此处编辑母版文本样式</a:t>
            </a:r>
            <a:endParaRPr lang="zh-CN" altLang="en-US" noProof="1" smtClean="0"/>
          </a:p>
        </p:txBody>
      </p:sp>
    </p:spTree>
  </p:cSld>
  <p:clrMapOvr>
    <a:masterClrMapping/>
  </p:clrMapOvr>
  <p:transition spd="slow">
    <p:push dir="u"/>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图片">
    <p:bg>
      <p:bgPr>
        <a:solidFill>
          <a:schemeClr val="bg1"/>
        </a:solidFill>
        <a:effectLst/>
      </p:bgPr>
    </p:bg>
    <p:spTree>
      <p:nvGrpSpPr>
        <p:cNvPr id="1" name=""/>
        <p:cNvGrpSpPr/>
        <p:nvPr/>
      </p:nvGrpSpPr>
      <p:grpSpPr>
        <a:xfrm>
          <a:off x="0" y="0"/>
          <a:ext cx="0" cy="0"/>
        </a:xfrm>
      </p:grpSpPr>
      <p:sp>
        <p:nvSpPr>
          <p:cNvPr id="3" name="그림 개체 틀 2"/>
          <p:cNvSpPr>
            <a:spLocks noGrp="1"/>
          </p:cNvSpPr>
          <p:nvPr>
            <p:ph type="pic" idx="1"/>
          </p:nvPr>
        </p:nvSpPr>
        <p:spPr>
          <a:xfrm>
            <a:off x="357158" y="1671654"/>
            <a:ext cx="8358246" cy="4471990"/>
          </a:xfrm>
          <a:prstGeom prst="rect">
            <a:avLst/>
          </a:prstGeom>
        </p:spPr>
        <p:txBody>
          <a:bodyPr/>
          <a:lstStyle>
            <a:lvl1pPr marL="0" indent="0">
              <a:buNone/>
              <a:defRPr sz="2400" b="1">
                <a:latin typeface="宋体" panose="02010600030101010101" pitchFamily="2" charset="-122"/>
                <a:ea typeface="宋体" panose="02010600030101010101" pitchFamily="2" charset="-122"/>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1" hangingPunct="0">
              <a:lnSpc>
                <a:spcPct val="100000"/>
              </a:lnSpc>
              <a:spcBef>
                <a:spcPct val="20000"/>
              </a:spcBef>
              <a:spcAft>
                <a:spcPct val="0"/>
              </a:spcAft>
              <a:buClrTx/>
              <a:buSzTx/>
              <a:buFontTx/>
              <a:buNone/>
              <a:defRPr/>
            </a:pPr>
            <a:r>
              <a:rPr kumimoji="0" lang="zh-CN" altLang="en-US" sz="2400" b="1" i="0" u="none" strike="noStrike" kern="0" cap="none" spc="0" normalizeH="0" baseline="0" noProof="0" smtClean="0">
                <a:ln>
                  <a:noFill/>
                </a:ln>
                <a:solidFill>
                  <a:schemeClr val="tx1"/>
                </a:solidFill>
                <a:effectLst/>
                <a:uLnTx/>
                <a:uFillTx/>
                <a:latin typeface="宋体" panose="02010600030101010101" pitchFamily="2" charset="-122"/>
                <a:ea typeface="宋体" panose="02010600030101010101" pitchFamily="2" charset="-122"/>
                <a:cs typeface="+mn-cs"/>
              </a:rPr>
              <a:t>单击图标添加图片</a:t>
            </a:r>
            <a:endParaRPr kumimoji="0" lang="ko-KR" altLang="en-US" sz="2400" b="1" i="0" u="none" strike="noStrike" kern="0" cap="none" spc="0" normalizeH="0" baseline="0" noProof="0" smtClean="0">
              <a:ln>
                <a:noFill/>
              </a:ln>
              <a:solidFill>
                <a:schemeClr val="tx1"/>
              </a:solidFill>
              <a:effectLst/>
              <a:uLnTx/>
              <a:uFillTx/>
              <a:latin typeface="宋体" panose="02010600030101010101" pitchFamily="2" charset="-122"/>
              <a:ea typeface="宋体" panose="02010600030101010101" pitchFamily="2" charset="-122"/>
              <a:cs typeface="+mn-cs"/>
            </a:endParaRPr>
          </a:p>
        </p:txBody>
      </p:sp>
      <p:sp>
        <p:nvSpPr>
          <p:cNvPr id="4" name="제목 1"/>
          <p:cNvSpPr>
            <a:spLocks noGrp="1"/>
          </p:cNvSpPr>
          <p:nvPr>
            <p:ph type="title"/>
          </p:nvPr>
        </p:nvSpPr>
        <p:spPr>
          <a:xfrm>
            <a:off x="468313" y="203200"/>
            <a:ext cx="8280400" cy="488950"/>
          </a:xfrm>
        </p:spPr>
        <p:txBody>
          <a:bodyPr/>
          <a:lstStyle/>
          <a:p>
            <a:r>
              <a:rPr lang="zh-CN" altLang="en-US" noProof="1" smtClean="0"/>
              <a:t>单击此处编辑母版标题样式</a:t>
            </a:r>
            <a:endParaRPr lang="ko-KR" altLang="en-US" noProof="1"/>
          </a:p>
        </p:txBody>
      </p:sp>
    </p:spTree>
  </p:cSld>
  <p:clrMapOvr>
    <a:masterClrMapping/>
  </p:clrMapOvr>
  <p:transition spd="slow">
    <p:push dir="u"/>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竖版">
    <p:bg>
      <p:bgPr>
        <a:solidFill>
          <a:schemeClr val="bg1"/>
        </a:solidFill>
        <a:effectLst/>
      </p:bgPr>
    </p:bg>
    <p:spTree>
      <p:nvGrpSpPr>
        <p:cNvPr id="1" name=""/>
        <p:cNvGrpSpPr/>
        <p:nvPr/>
      </p:nvGrpSpPr>
      <p:grpSpPr>
        <a:xfrm>
          <a:off x="0" y="0"/>
          <a:ext cx="0" cy="0"/>
        </a:xfrm>
      </p:grpSpPr>
      <p:sp>
        <p:nvSpPr>
          <p:cNvPr id="2" name="제목 1"/>
          <p:cNvSpPr>
            <a:spLocks noGrp="1"/>
          </p:cNvSpPr>
          <p:nvPr>
            <p:ph type="title"/>
          </p:nvPr>
        </p:nvSpPr>
        <p:spPr/>
        <p:txBody>
          <a:bodyPr/>
          <a:lstStyle/>
          <a:p>
            <a:r>
              <a:rPr lang="zh-CN" altLang="en-US" noProof="1" smtClean="0"/>
              <a:t>单击此处编辑母版标题样式</a:t>
            </a:r>
            <a:endParaRPr lang="ko-KR" altLang="en-US" noProof="1"/>
          </a:p>
        </p:txBody>
      </p:sp>
      <p:sp>
        <p:nvSpPr>
          <p:cNvPr id="3" name="세로 텍스트 개체 틀 2"/>
          <p:cNvSpPr>
            <a:spLocks noGrp="1"/>
          </p:cNvSpPr>
          <p:nvPr>
            <p:ph type="body" orient="vert" idx="1"/>
          </p:nvPr>
        </p:nvSpPr>
        <p:spPr>
          <a:xfrm>
            <a:off x="457200" y="1412875"/>
            <a:ext cx="8229600" cy="4525963"/>
          </a:xfrm>
          <a:prstGeom prst="rect">
            <a:avLst/>
          </a:prstGeom>
        </p:spPr>
        <p:txBody>
          <a:bodyPr vert="eaVert"/>
          <a:lstStyle>
            <a:lvl1pPr>
              <a:defRPr b="1">
                <a:latin typeface="宋体" panose="02010600030101010101" pitchFamily="2" charset="-122"/>
                <a:ea typeface="宋体" panose="02010600030101010101" pitchFamily="2" charset="-122"/>
              </a:defRPr>
            </a:lvl1pPr>
            <a:lvl2pPr>
              <a:defRPr b="1">
                <a:latin typeface="宋体" panose="02010600030101010101" pitchFamily="2" charset="-122"/>
                <a:ea typeface="宋体" panose="02010600030101010101" pitchFamily="2" charset="-122"/>
              </a:defRPr>
            </a:lvl2pPr>
            <a:lvl3pPr>
              <a:defRPr b="1">
                <a:latin typeface="宋体" panose="02010600030101010101" pitchFamily="2" charset="-122"/>
                <a:ea typeface="宋体" panose="02010600030101010101" pitchFamily="2" charset="-122"/>
              </a:defRPr>
            </a:lvl3pPr>
            <a:lvl4pPr>
              <a:defRPr b="1">
                <a:latin typeface="宋体" panose="02010600030101010101" pitchFamily="2" charset="-122"/>
                <a:ea typeface="宋体" panose="02010600030101010101" pitchFamily="2" charset="-122"/>
              </a:defRPr>
            </a:lvl4pPr>
            <a:lvl5pPr>
              <a:defRPr b="1">
                <a:latin typeface="宋体" panose="02010600030101010101" pitchFamily="2" charset="-122"/>
                <a:ea typeface="宋体" panose="02010600030101010101" pitchFamily="2" charset="-122"/>
              </a:defRPr>
            </a:lvl5p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ko-KR" altLang="en-US" noProof="1"/>
          </a:p>
        </p:txBody>
      </p:sp>
    </p:spTree>
  </p:cSld>
  <p:clrMapOvr>
    <a:masterClrMapping/>
  </p:clrMapOvr>
  <p:transition spd="slow">
    <p:push dir="u"/>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大型竖版">
    <p:bg>
      <p:bgPr>
        <a:solidFill>
          <a:schemeClr val="bg1"/>
        </a:solidFill>
        <a:effectLst/>
      </p:bgPr>
    </p:bg>
    <p:spTree>
      <p:nvGrpSpPr>
        <p:cNvPr id="1" name=""/>
        <p:cNvGrpSpPr/>
        <p:nvPr/>
      </p:nvGrpSpPr>
      <p:grpSpPr>
        <a:xfrm>
          <a:off x="0" y="0"/>
          <a:ext cx="0" cy="0"/>
        </a:xfrm>
      </p:grpSpPr>
      <p:sp>
        <p:nvSpPr>
          <p:cNvPr id="2" name="세로 제목 1"/>
          <p:cNvSpPr>
            <a:spLocks noGrp="1"/>
          </p:cNvSpPr>
          <p:nvPr>
            <p:ph type="title" orient="vert"/>
          </p:nvPr>
        </p:nvSpPr>
        <p:spPr>
          <a:xfrm>
            <a:off x="6677025" y="203200"/>
            <a:ext cx="2071688" cy="5735638"/>
          </a:xfrm>
        </p:spPr>
        <p:txBody>
          <a:bodyPr vert="eaVert"/>
          <a:lstStyle/>
          <a:p>
            <a:r>
              <a:rPr lang="zh-CN" altLang="en-US" noProof="1" smtClean="0"/>
              <a:t>单击此处编辑母版标题样式</a:t>
            </a:r>
            <a:endParaRPr lang="ko-KR" altLang="en-US" noProof="1"/>
          </a:p>
        </p:txBody>
      </p:sp>
      <p:sp>
        <p:nvSpPr>
          <p:cNvPr id="3" name="세로 텍스트 개체 틀 2"/>
          <p:cNvSpPr>
            <a:spLocks noGrp="1"/>
          </p:cNvSpPr>
          <p:nvPr>
            <p:ph type="body" orient="vert" idx="1"/>
          </p:nvPr>
        </p:nvSpPr>
        <p:spPr>
          <a:xfrm>
            <a:off x="457200" y="203200"/>
            <a:ext cx="6067425" cy="5735638"/>
          </a:xfrm>
          <a:prstGeom prst="rect">
            <a:avLst/>
          </a:prstGeom>
        </p:spPr>
        <p:txBody>
          <a:bodyPr vert="eaVert"/>
          <a:lstStyle>
            <a:lvl1pPr>
              <a:defRPr sz="2400" b="1">
                <a:latin typeface="宋体" panose="02010600030101010101" pitchFamily="2" charset="-122"/>
                <a:ea typeface="宋体" panose="02010600030101010101" pitchFamily="2" charset="-122"/>
              </a:defRPr>
            </a:lvl1pPr>
            <a:lvl2pPr>
              <a:defRPr sz="2400" b="1">
                <a:latin typeface="宋体" panose="02010600030101010101" pitchFamily="2" charset="-122"/>
                <a:ea typeface="宋体" panose="02010600030101010101" pitchFamily="2" charset="-122"/>
              </a:defRPr>
            </a:lvl2pPr>
            <a:lvl3pPr>
              <a:defRPr sz="2400" b="1">
                <a:latin typeface="宋体" panose="02010600030101010101" pitchFamily="2" charset="-122"/>
                <a:ea typeface="宋体" panose="02010600030101010101" pitchFamily="2" charset="-122"/>
              </a:defRPr>
            </a:lvl3pPr>
            <a:lvl4pPr>
              <a:defRPr sz="2400" b="1">
                <a:latin typeface="宋体" panose="02010600030101010101" pitchFamily="2" charset="-122"/>
                <a:ea typeface="宋体" panose="02010600030101010101" pitchFamily="2" charset="-122"/>
              </a:defRPr>
            </a:lvl4pPr>
            <a:lvl5pPr>
              <a:defRPr sz="2400" b="1">
                <a:latin typeface="宋体" panose="02010600030101010101" pitchFamily="2" charset="-122"/>
                <a:ea typeface="宋体" panose="02010600030101010101" pitchFamily="2" charset="-122"/>
              </a:defRPr>
            </a:lvl5p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ko-KR" altLang="en-US" noProof="1"/>
          </a:p>
        </p:txBody>
      </p:sp>
    </p:spTree>
  </p:cSld>
  <p:clrMapOvr>
    <a:masterClrMapping/>
  </p:clrMapOvr>
  <p:transition spd="slow">
    <p:push dir="u"/>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2.png"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image" Target="../media/image1.jpe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p:pic>
        <p:nvPicPr>
          <p:cNvPr id="1026" name="Picture 13" descr="bg"/>
          <p:cNvPicPr>
            <a:picLocks noChangeAspect="1"/>
          </p:cNvPicPr>
          <p:nvPr/>
        </p:nvPicPr>
        <p:blipFill>
          <a:blip r:embed="rId9"/>
          <a:stretch>
            <a:fillRect/>
          </a:stretch>
        </p:blipFill>
        <p:spPr>
          <a:xfrm>
            <a:off x="0" y="0"/>
            <a:ext cx="9144000" cy="6858000"/>
          </a:xfrm>
          <a:prstGeom prst="rect">
            <a:avLst/>
          </a:prstGeom>
          <a:noFill/>
          <a:ln w="9525">
            <a:noFill/>
          </a:ln>
        </p:spPr>
      </p:pic>
      <p:pic>
        <p:nvPicPr>
          <p:cNvPr id="1027" name="Picture 12" descr="suB2"/>
          <p:cNvPicPr>
            <a:picLocks noChangeAspect="1"/>
          </p:cNvPicPr>
          <p:nvPr/>
        </p:nvPicPr>
        <p:blipFill>
          <a:blip r:embed="rId10"/>
          <a:stretch>
            <a:fillRect/>
          </a:stretch>
        </p:blipFill>
        <p:spPr>
          <a:xfrm>
            <a:off x="0" y="1052513"/>
            <a:ext cx="9144000" cy="5805487"/>
          </a:xfrm>
          <a:prstGeom prst="rect">
            <a:avLst/>
          </a:prstGeom>
          <a:noFill/>
          <a:ln w="9525">
            <a:noFill/>
          </a:ln>
        </p:spPr>
      </p:pic>
      <p:sp>
        <p:nvSpPr>
          <p:cNvPr id="1028" name="Rectangle 2"/>
          <p:cNvSpPr>
            <a:spLocks noGrp="1"/>
          </p:cNvSpPr>
          <p:nvPr>
            <p:ph type="title"/>
          </p:nvPr>
        </p:nvSpPr>
        <p:spPr>
          <a:xfrm>
            <a:off x="468313" y="203200"/>
            <a:ext cx="8280400" cy="488950"/>
          </a:xfrm>
          <a:prstGeom prst="rect">
            <a:avLst/>
          </a:prstGeom>
          <a:noFill/>
          <a:ln w="9525">
            <a:noFill/>
          </a:ln>
        </p:spPr>
        <p:txBody>
          <a:bodyPr anchor="ctr" anchorCtr="0"/>
          <a:lstStyle/>
          <a:p>
            <a:pPr lvl="0"/>
            <a:r>
              <a:rPr lang="en-US" altLang="ko-KR"/>
              <a:t>Click To Edit Title Style</a:t>
            </a:r>
            <a:endParaRPr lang="en-US" altLang="ko-K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Lst>
  <p:transition spd="slow">
    <p:push dir="u"/>
  </p:transition>
  <p:timing/>
  <p:txStyles>
    <p:titleStyle>
      <a:lvl1pPr algn="l" rtl="0" eaLnBrk="0" fontAlgn="base" latinLnBrk="1" hangingPunct="0">
        <a:spcBef>
          <a:spcPct val="0"/>
        </a:spcBef>
        <a:spcAft>
          <a:spcPct val="0"/>
        </a:spcAft>
        <a:defRPr sz="3000">
          <a:solidFill>
            <a:schemeClr val="tx1"/>
          </a:solidFill>
          <a:latin typeface="黑体" panose="02010609060101010101" pitchFamily="49" charset="-122"/>
          <a:ea typeface="黑体" panose="02010609060101010101" pitchFamily="49" charset="-122"/>
          <a:cs typeface="黑体" panose="02010609060101010101" pitchFamily="49" charset="-122"/>
        </a:defRPr>
      </a:lvl1pPr>
      <a:lvl2pPr algn="l" rtl="0" eaLnBrk="0" fontAlgn="base" latinLnBrk="1" hangingPunct="0">
        <a:spcBef>
          <a:spcPct val="0"/>
        </a:spcBef>
        <a:spcAft>
          <a:spcPct val="0"/>
        </a:spcAft>
        <a:defRPr sz="3000">
          <a:solidFill>
            <a:schemeClr val="tx1"/>
          </a:solidFill>
          <a:latin typeface="黑体" panose="02010609060101010101" pitchFamily="49" charset="-122"/>
          <a:ea typeface="黑体" panose="02010609060101010101" pitchFamily="49" charset="-122"/>
          <a:cs typeface="HY헤드라인M"/>
        </a:defRPr>
      </a:lvl2pPr>
      <a:lvl3pPr algn="l" rtl="0" eaLnBrk="0" fontAlgn="base" latinLnBrk="1" hangingPunct="0">
        <a:spcBef>
          <a:spcPct val="0"/>
        </a:spcBef>
        <a:spcAft>
          <a:spcPct val="0"/>
        </a:spcAft>
        <a:defRPr sz="3000">
          <a:solidFill>
            <a:schemeClr val="tx1"/>
          </a:solidFill>
          <a:latin typeface="黑体" panose="02010609060101010101" pitchFamily="49" charset="-122"/>
          <a:ea typeface="黑体" panose="02010609060101010101" pitchFamily="49" charset="-122"/>
          <a:cs typeface="HY헤드라인M"/>
        </a:defRPr>
      </a:lvl3pPr>
      <a:lvl4pPr algn="l" rtl="0" eaLnBrk="0" fontAlgn="base" latinLnBrk="1" hangingPunct="0">
        <a:spcBef>
          <a:spcPct val="0"/>
        </a:spcBef>
        <a:spcAft>
          <a:spcPct val="0"/>
        </a:spcAft>
        <a:defRPr sz="3000">
          <a:solidFill>
            <a:schemeClr val="tx1"/>
          </a:solidFill>
          <a:latin typeface="黑体" panose="02010609060101010101" pitchFamily="49" charset="-122"/>
          <a:ea typeface="黑体" panose="02010609060101010101" pitchFamily="49" charset="-122"/>
          <a:cs typeface="HY헤드라인M"/>
        </a:defRPr>
      </a:lvl4pPr>
      <a:lvl5pPr algn="l" rtl="0" eaLnBrk="0" fontAlgn="base" latinLnBrk="1" hangingPunct="0">
        <a:spcBef>
          <a:spcPct val="0"/>
        </a:spcBef>
        <a:spcAft>
          <a:spcPct val="0"/>
        </a:spcAft>
        <a:defRPr sz="3000">
          <a:solidFill>
            <a:schemeClr val="tx1"/>
          </a:solidFill>
          <a:latin typeface="黑体" panose="02010609060101010101" pitchFamily="49" charset="-122"/>
          <a:ea typeface="黑体" panose="02010609060101010101" pitchFamily="49" charset="-122"/>
          <a:cs typeface="HY헤드라인M"/>
        </a:defRPr>
      </a:lvl5pPr>
      <a:lvl6pPr marL="457200" algn="l" rtl="0" eaLnBrk="1" fontAlgn="base" latinLnBrk="1" hangingPunct="1">
        <a:spcBef>
          <a:spcPct val="0"/>
        </a:spcBef>
        <a:spcAft>
          <a:spcPct val="0"/>
        </a:spcAft>
        <a:defRPr kumimoji="1" sz="3000" b="1">
          <a:solidFill>
            <a:schemeClr val="tx1"/>
          </a:solidFill>
          <a:latin typeface="Times New Roman" panose="02020603050405020304" pitchFamily="18" charset="0"/>
          <a:ea typeface="Gulim" pitchFamily="34" charset="-127"/>
        </a:defRPr>
      </a:lvl6pPr>
      <a:lvl7pPr marL="914400" algn="l" rtl="0" eaLnBrk="1" fontAlgn="base" latinLnBrk="1" hangingPunct="1">
        <a:spcBef>
          <a:spcPct val="0"/>
        </a:spcBef>
        <a:spcAft>
          <a:spcPct val="0"/>
        </a:spcAft>
        <a:defRPr kumimoji="1" sz="3000" b="1">
          <a:solidFill>
            <a:schemeClr val="tx1"/>
          </a:solidFill>
          <a:latin typeface="Times New Roman" panose="02020603050405020304" pitchFamily="18" charset="0"/>
          <a:ea typeface="Gulim" pitchFamily="34" charset="-127"/>
        </a:defRPr>
      </a:lvl7pPr>
      <a:lvl8pPr marL="1371600" algn="l" rtl="0" eaLnBrk="1" fontAlgn="base" latinLnBrk="1" hangingPunct="1">
        <a:spcBef>
          <a:spcPct val="0"/>
        </a:spcBef>
        <a:spcAft>
          <a:spcPct val="0"/>
        </a:spcAft>
        <a:defRPr kumimoji="1" sz="3000" b="1">
          <a:solidFill>
            <a:schemeClr val="tx1"/>
          </a:solidFill>
          <a:latin typeface="Times New Roman" panose="02020603050405020304" pitchFamily="18" charset="0"/>
          <a:ea typeface="Gulim" pitchFamily="34" charset="-127"/>
        </a:defRPr>
      </a:lvl8pPr>
      <a:lvl9pPr marL="1828800" algn="l" rtl="0" eaLnBrk="1" fontAlgn="base" latinLnBrk="1" hangingPunct="1">
        <a:spcBef>
          <a:spcPct val="0"/>
        </a:spcBef>
        <a:spcAft>
          <a:spcPct val="0"/>
        </a:spcAft>
        <a:defRPr kumimoji="1" sz="3000" b="1">
          <a:solidFill>
            <a:schemeClr val="tx1"/>
          </a:solidFill>
          <a:latin typeface="Times New Roman" panose="02020603050405020304" pitchFamily="18" charset="0"/>
          <a:ea typeface="Gulim" pitchFamily="34" charset="-127"/>
        </a:defRPr>
      </a:lvl9pPr>
    </p:titleStyle>
    <p:bodyStyle>
      <a:lvl1pPr marL="342900" indent="-342900" algn="l" rtl="0" eaLnBrk="0" fontAlgn="base" latinLnBrk="1" hangingPunct="0">
        <a:spcBef>
          <a:spcPct val="20000"/>
        </a:spcBef>
        <a:spcAft>
          <a:spcPct val="0"/>
        </a:spcAft>
        <a:buChar char="•"/>
        <a:defRPr sz="3200">
          <a:solidFill>
            <a:schemeClr val="tx1"/>
          </a:solidFill>
          <a:latin typeface="Gulim" pitchFamily="34" charset="-127"/>
          <a:ea typeface="Gulim" pitchFamily="34" charset="-127"/>
          <a:cs typeface="+mn-cs"/>
        </a:defRPr>
      </a:lvl1pPr>
      <a:lvl2pPr marL="742950" indent="-285750" algn="l" rtl="0" eaLnBrk="0" fontAlgn="base" latinLnBrk="1" hangingPunct="0">
        <a:spcBef>
          <a:spcPct val="20000"/>
        </a:spcBef>
        <a:spcAft>
          <a:spcPct val="0"/>
        </a:spcAft>
        <a:buChar char="–"/>
        <a:defRPr sz="2800">
          <a:solidFill>
            <a:schemeClr val="tx1"/>
          </a:solidFill>
          <a:latin typeface="Gulim" pitchFamily="34" charset="-127"/>
          <a:ea typeface="Gulim" pitchFamily="34" charset="-127"/>
        </a:defRPr>
      </a:lvl2pPr>
      <a:lvl3pPr marL="1143000" indent="-228600" algn="l" rtl="0" eaLnBrk="0" fontAlgn="base" latinLnBrk="1" hangingPunct="0">
        <a:spcBef>
          <a:spcPct val="20000"/>
        </a:spcBef>
        <a:spcAft>
          <a:spcPct val="0"/>
        </a:spcAft>
        <a:buChar char="•"/>
        <a:defRPr sz="2400">
          <a:solidFill>
            <a:schemeClr val="tx1"/>
          </a:solidFill>
          <a:latin typeface="Gulim" pitchFamily="34" charset="-127"/>
          <a:ea typeface="Gulim" pitchFamily="34" charset="-127"/>
        </a:defRPr>
      </a:lvl3pPr>
      <a:lvl4pPr marL="1600200" indent="-228600" algn="l" rtl="0" eaLnBrk="0" fontAlgn="base" latinLnBrk="1" hangingPunct="0">
        <a:spcBef>
          <a:spcPct val="20000"/>
        </a:spcBef>
        <a:spcAft>
          <a:spcPct val="0"/>
        </a:spcAft>
        <a:buChar char="–"/>
        <a:defRPr sz="2000">
          <a:solidFill>
            <a:schemeClr val="tx1"/>
          </a:solidFill>
          <a:latin typeface="Gulim" pitchFamily="34" charset="-127"/>
          <a:ea typeface="Gulim" pitchFamily="34" charset="-127"/>
        </a:defRPr>
      </a:lvl4pPr>
      <a:lvl5pPr marL="2057400" indent="-228600" algn="l" rtl="0" eaLnBrk="0" fontAlgn="base" latinLnBrk="1" hangingPunct="0">
        <a:spcBef>
          <a:spcPct val="20000"/>
        </a:spcBef>
        <a:spcAft>
          <a:spcPct val="0"/>
        </a:spcAft>
        <a:buChar char="»"/>
        <a:defRPr sz="2000">
          <a:solidFill>
            <a:schemeClr val="tx1"/>
          </a:solidFill>
          <a:latin typeface="Gulim" pitchFamily="34" charset="-127"/>
          <a:ea typeface="Gulim" pitchFamily="34" charset="-127"/>
        </a:defRPr>
      </a:lvl5pPr>
      <a:lvl6pPr marL="2514600" indent="-228600" algn="l" rtl="0" eaLnBrk="1" fontAlgn="base" latinLnBrk="1" hangingPunct="1">
        <a:spcBef>
          <a:spcPct val="20000"/>
        </a:spcBef>
        <a:spcAft>
          <a:spcPct val="0"/>
        </a:spcAft>
        <a:buChar char="»"/>
        <a:defRPr kumimoji="1" sz="2000">
          <a:solidFill>
            <a:schemeClr val="tx1"/>
          </a:solidFill>
          <a:latin typeface="+mn-lt"/>
          <a:ea typeface="+mn-ea"/>
        </a:defRPr>
      </a:lvl6pPr>
      <a:lvl7pPr marL="2971800" indent="-228600" algn="l" rtl="0" eaLnBrk="1" fontAlgn="base" latinLnBrk="1" hangingPunct="1">
        <a:spcBef>
          <a:spcPct val="20000"/>
        </a:spcBef>
        <a:spcAft>
          <a:spcPct val="0"/>
        </a:spcAft>
        <a:buChar char="»"/>
        <a:defRPr kumimoji="1" sz="2000">
          <a:solidFill>
            <a:schemeClr val="tx1"/>
          </a:solidFill>
          <a:latin typeface="+mn-lt"/>
          <a:ea typeface="+mn-ea"/>
        </a:defRPr>
      </a:lvl7pPr>
      <a:lvl8pPr marL="3429000" indent="-228600" algn="l" rtl="0" eaLnBrk="1" fontAlgn="base" latinLnBrk="1" hangingPunct="1">
        <a:spcBef>
          <a:spcPct val="20000"/>
        </a:spcBef>
        <a:spcAft>
          <a:spcPct val="0"/>
        </a:spcAft>
        <a:buChar char="»"/>
        <a:defRPr kumimoji="1" sz="2000">
          <a:solidFill>
            <a:schemeClr val="tx1"/>
          </a:solidFill>
          <a:latin typeface="+mn-lt"/>
          <a:ea typeface="+mn-ea"/>
        </a:defRPr>
      </a:lvl8pPr>
      <a:lvl9pPr marL="3886200" indent="-228600" algn="l" rtl="0" eaLnBrk="1" fontAlgn="base" latinLnBrk="1" hangingPunct="1">
        <a:spcBef>
          <a:spcPct val="20000"/>
        </a:spcBef>
        <a:spcAft>
          <a:spcPct val="0"/>
        </a:spcAft>
        <a:buChar char="»"/>
        <a:defRPr kumimoji="1" sz="2000">
          <a:solidFill>
            <a:schemeClr val="tx1"/>
          </a:solidFill>
          <a:latin typeface="+mn-lt"/>
          <a:ea typeface="+mn-ea"/>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xml" /><Relationship Id="rId3"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png" /><Relationship Id="rId3"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png" /><Relationship Id="rId3" Type="http://schemas.openxmlformats.org/officeDocument/2006/relationships/image" Target="../media/image8.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07303011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074" name="Rectangle 5"/>
          <p:cNvSpPr>
            <a:spLocks noChangeArrowheads="1"/>
          </p:cNvSpPr>
          <p:nvPr/>
        </p:nvSpPr>
        <p:spPr bwMode="auto">
          <a:xfrm>
            <a:off x="0" y="3362325"/>
            <a:ext cx="9144000" cy="784225"/>
          </a:xfrm>
          <a:prstGeom prst="rect">
            <a:avLst/>
          </a:prstGeom>
          <a:solidFill>
            <a:schemeClr val="bg1">
              <a:alpha val="34901"/>
            </a:schemeClr>
          </a:solidFill>
          <a:ln w="9525">
            <a:noFill/>
            <a:miter lim="800000"/>
          </a:ln>
        </p:spPr>
        <p:txBody>
          <a:bodyPr anchor="ct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742950" lvl="1" indent="-28575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50000"/>
              </a:lnSpc>
              <a:spcBef>
                <a:spcPct val="0"/>
              </a:spcBef>
              <a:spcAft>
                <a:spcPct val="0"/>
              </a:spcAft>
              <a:buClrTx/>
              <a:buSzTx/>
              <a:buFontTx/>
              <a:buNone/>
              <a:defRPr/>
            </a:pPr>
            <a:r>
              <a:rPr kumimoji="0" lang="zh-CN" altLang="en-US" sz="3000" b="1" i="0" u="none" strike="noStrike" kern="1200" cap="none" spc="0" normalizeH="0" baseline="0" noProof="0" smtClean="0">
                <a:ln>
                  <a:noFill/>
                </a:ln>
                <a:solidFill>
                  <a:schemeClr val="tx1"/>
                </a:solidFill>
                <a:effectLst/>
                <a:uLnTx/>
                <a:uFillTx/>
                <a:latin typeface="+mj-lt"/>
                <a:ea typeface="宋体" panose="02010600030101010101" pitchFamily="2" charset="-122"/>
                <a:cs typeface="+mn-cs"/>
              </a:rPr>
              <a:t>第一课　踏上</a:t>
            </a:r>
            <a:r>
              <a:rPr kumimoji="0" lang="zh-CN" altLang="en-US" sz="3000" b="1" i="0" u="none" strike="noStrike" kern="1200" cap="none" spc="0" normalizeH="0" baseline="0" noProof="0">
                <a:ln>
                  <a:noFill/>
                </a:ln>
                <a:solidFill>
                  <a:schemeClr val="tx1"/>
                </a:solidFill>
                <a:effectLst/>
                <a:uLnTx/>
                <a:uFillTx/>
                <a:latin typeface="+mj-lt"/>
                <a:ea typeface="宋体" panose="02010600030101010101" pitchFamily="2" charset="-122"/>
                <a:cs typeface="+mn-cs"/>
              </a:rPr>
              <a:t>强国之路</a:t>
            </a:r>
            <a:endParaRPr kumimoji="0" lang="zh-CN" altLang="en-US" sz="3000" b="1" i="0" u="none" strike="noStrike" kern="1200" cap="none" spc="0" normalizeH="0" baseline="0" noProof="0">
              <a:ln>
                <a:noFill/>
              </a:ln>
              <a:solidFill>
                <a:schemeClr val="tx1"/>
              </a:solidFill>
              <a:effectLst/>
              <a:uLnTx/>
              <a:uFillTx/>
              <a:latin typeface="+mj-lt"/>
              <a:ea typeface="宋体" panose="02010600030101010101" pitchFamily="2" charset="-122"/>
              <a:cs typeface="+mn-cs"/>
            </a:endParaRPr>
          </a:p>
        </p:txBody>
      </p:sp>
      <p:sp>
        <p:nvSpPr>
          <p:cNvPr id="10243" name="Text Box 3"/>
          <p:cNvSpPr txBox="1"/>
          <p:nvPr/>
        </p:nvSpPr>
        <p:spPr>
          <a:xfrm>
            <a:off x="0" y="1989138"/>
            <a:ext cx="9144000" cy="871537"/>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625475" indent="-625475" algn="ctr" eaLnBrk="1" hangingPunct="1">
              <a:lnSpc>
                <a:spcPct val="150000"/>
              </a:lnSpc>
            </a:pPr>
            <a:r>
              <a:rPr lang="zh-CN" altLang="en-US" sz="4000">
                <a:latin typeface="黑体" panose="02010609060101010101" pitchFamily="49" charset="-122"/>
                <a:ea typeface="黑体" panose="02010609060101010101" pitchFamily="49" charset="-122"/>
              </a:rPr>
              <a:t>第一单元　富强与创新</a:t>
            </a:r>
            <a:endParaRPr lang="zh-CN" altLang="en-US" sz="4000">
              <a:latin typeface="黑体" panose="02010609060101010101" pitchFamily="49" charset="-122"/>
              <a:ea typeface="黑体" panose="02010609060101010101" pitchFamily="49" charset="-122"/>
            </a:endParaRPr>
          </a:p>
        </p:txBody>
      </p:sp>
      <p:sp>
        <p:nvSpPr>
          <p:cNvPr id="3077" name="矩形 4"/>
          <p:cNvSpPr>
            <a:spLocks noChangeArrowheads="1"/>
          </p:cNvSpPr>
          <p:nvPr/>
        </p:nvSpPr>
        <p:spPr bwMode="auto">
          <a:xfrm>
            <a:off x="0" y="4275138"/>
            <a:ext cx="9144000" cy="784225"/>
          </a:xfrm>
          <a:prstGeom prst="rect">
            <a:avLst/>
          </a:prstGeom>
          <a:noFill/>
          <a:ln>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742950" lvl="1" indent="-28575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50000"/>
              </a:lnSpc>
              <a:spcBef>
                <a:spcPct val="0"/>
              </a:spcBef>
              <a:spcAft>
                <a:spcPct val="0"/>
              </a:spcAft>
              <a:buClrTx/>
              <a:buSzTx/>
              <a:buFontTx/>
              <a:buNone/>
              <a:defRPr/>
            </a:pPr>
            <a:r>
              <a:rPr kumimoji="0" lang="zh-CN" altLang="zh-CN" sz="3000" b="1" i="0" u="none" strike="noStrike" kern="1200" cap="none" spc="0" normalizeH="0" baseline="0" noProof="0" smtClean="0">
                <a:ln>
                  <a:noFill/>
                </a:ln>
                <a:solidFill>
                  <a:schemeClr val="tx1"/>
                </a:solidFill>
                <a:effectLst/>
                <a:uLnTx/>
                <a:uFillTx/>
                <a:latin typeface="+mj-lt"/>
                <a:ea typeface="宋体" panose="02010600030101010101" pitchFamily="2" charset="-122"/>
                <a:cs typeface="+mn-cs"/>
              </a:rPr>
              <a:t>第</a:t>
            </a:r>
            <a:r>
              <a:rPr kumimoji="0" lang="en-US" altLang="zh-CN" sz="3000" b="1" i="0" u="none" strike="noStrike" kern="1200" cap="none" spc="0" normalizeH="0" baseline="0" noProof="0" smtClean="0">
                <a:ln>
                  <a:noFill/>
                </a:ln>
                <a:solidFill>
                  <a:schemeClr val="tx1"/>
                </a:solidFill>
                <a:effectLst/>
                <a:uLnTx/>
                <a:uFillTx/>
                <a:latin typeface="+mj-lt"/>
                <a:ea typeface="宋体" panose="02010600030101010101" pitchFamily="2" charset="-122"/>
                <a:cs typeface="+mn-cs"/>
              </a:rPr>
              <a:t> 2 </a:t>
            </a:r>
            <a:r>
              <a:rPr kumimoji="0" lang="zh-CN" altLang="en-US" sz="3000" b="1" i="0" u="none" strike="noStrike" kern="1200" cap="none" spc="0" normalizeH="0" baseline="0" noProof="0" smtClean="0">
                <a:ln>
                  <a:noFill/>
                </a:ln>
                <a:solidFill>
                  <a:schemeClr val="tx1"/>
                </a:solidFill>
                <a:effectLst/>
                <a:uLnTx/>
                <a:uFillTx/>
                <a:latin typeface="+mj-lt"/>
                <a:ea typeface="宋体" panose="02010600030101010101" pitchFamily="2" charset="-122"/>
                <a:cs typeface="+mn-cs"/>
              </a:rPr>
              <a:t>课时　</a:t>
            </a:r>
            <a:r>
              <a:rPr kumimoji="0" lang="zh-CN" altLang="en-US" sz="3000" b="1"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走向共同富裕</a:t>
            </a:r>
            <a:endParaRPr kumimoji="0" lang="zh-CN" altLang="en-US" sz="3000" b="1"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0244" name="TextBox 10243"/>
          <p:cNvSpPr txBox="1"/>
          <p:nvPr/>
        </p:nvSpPr>
        <p:spPr>
          <a:xfrm>
            <a:off x="914400" y="914400"/>
            <a:ext cx="1371600" cy="320040"/>
          </a:xfrm>
          <a:prstGeom prst="rect">
            <a:avLst/>
          </a:prstGeom>
          <a:noFill/>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spd="slow">
    <p:push dir="u"/>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标题 1"/>
          <p:cNvSpPr txBox="1">
            <a:spLocks noChangeArrowheads="1"/>
          </p:cNvSpPr>
          <p:nvPr/>
        </p:nvSpPr>
        <p:spPr>
          <a:xfrm>
            <a:off x="468313" y="203200"/>
            <a:ext cx="8280400" cy="488950"/>
          </a:xfrm>
          <a:prstGeom prst="rect">
            <a:avLst/>
          </a:prstGeom>
        </p:spPr>
        <p:txBody>
          <a:bodyPr/>
          <a:lstStyle>
            <a:defPPr>
              <a:defRPr lang="zh-CN"/>
            </a:defPPr>
            <a:lvl1pPr marL="0" lvl="0"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黑体" panose="02010609060101010101" pitchFamily="49" charset="-122"/>
              </a:defRPr>
            </a:lvl1pPr>
            <a:lvl2pPr marL="457200" lvl="1"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2pPr>
            <a:lvl3pPr marL="914400" lvl="2"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3pPr>
            <a:lvl4pPr marL="1371600" lvl="3"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4pPr>
            <a:lvl5pPr marL="1828800" lvl="4"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5pPr>
            <a:lvl6pPr marL="457200" lvl="5"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6pPr>
            <a:lvl7pPr marL="914400" lvl="6"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7pPr>
            <a:lvl8pPr marL="1371600" lvl="7"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8pPr>
            <a:lvl9pPr marL="1828800" lvl="8"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9pPr>
          </a:lstStyle>
          <a:p>
            <a:pPr marL="0" marR="0" lvl="0" indent="0" algn="l" defTabSz="914400" rtl="0" eaLnBrk="0" fontAlgn="base" latinLnBrk="1" hangingPunct="0">
              <a:lnSpc>
                <a:spcPct val="100000"/>
              </a:lnSpc>
              <a:spcBef>
                <a:spcPct val="0"/>
              </a:spcBef>
              <a:spcAft>
                <a:spcPct val="0"/>
              </a:spcAft>
              <a:buClrTx/>
              <a:buSzTx/>
              <a:buFontTx/>
              <a:buNone/>
              <a:defRPr/>
            </a:pPr>
            <a:r>
              <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rPr>
              <a:t>一、新课导入</a:t>
            </a:r>
            <a:endPar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endParaRPr>
          </a:p>
        </p:txBody>
      </p:sp>
      <p:sp>
        <p:nvSpPr>
          <p:cNvPr id="11267" name="矩形 1"/>
          <p:cNvSpPr/>
          <p:nvPr/>
        </p:nvSpPr>
        <p:spPr>
          <a:xfrm>
            <a:off x="490538" y="3778250"/>
            <a:ext cx="2857500" cy="1201738"/>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just" eaLnBrk="1" hangingPunct="1">
              <a:lnSpc>
                <a:spcPct val="150000"/>
              </a:lnSpc>
            </a:pPr>
            <a:r>
              <a:rPr lang="zh-CN" altLang="en-US" sz="2400" b="1">
                <a:solidFill>
                  <a:srgbClr val="000000"/>
                </a:solidFill>
                <a:latin typeface="Times New Roman" panose="02020603050405020304" pitchFamily="18" charset="0"/>
                <a:ea typeface="楷体" panose="02010609060101010101" pitchFamily="49" charset="-122"/>
              </a:rPr>
              <a:t>宽阔的马路，方便人们出行。</a:t>
            </a:r>
            <a:endParaRPr lang="en-US" altLang="zh-CN" sz="2400" b="1">
              <a:solidFill>
                <a:srgbClr val="000000"/>
              </a:solidFill>
              <a:latin typeface="Times New Roman" panose="02020603050405020304" pitchFamily="18" charset="0"/>
              <a:ea typeface="楷体" panose="02010609060101010101" pitchFamily="49" charset="-122"/>
            </a:endParaRPr>
          </a:p>
        </p:txBody>
      </p:sp>
      <p:pic>
        <p:nvPicPr>
          <p:cNvPr id="11268" name="图片 1"/>
          <p:cNvPicPr>
            <a:picLocks noChangeAspect="1"/>
          </p:cNvPicPr>
          <p:nvPr/>
        </p:nvPicPr>
        <p:blipFill>
          <a:blip r:embed="rId3"/>
          <a:stretch>
            <a:fillRect/>
          </a:stretch>
        </p:blipFill>
        <p:spPr>
          <a:xfrm>
            <a:off x="452438" y="1484313"/>
            <a:ext cx="8283575" cy="2293937"/>
          </a:xfrm>
          <a:prstGeom prst="rect">
            <a:avLst/>
          </a:prstGeom>
          <a:noFill/>
          <a:ln w="9525">
            <a:noFill/>
          </a:ln>
        </p:spPr>
      </p:pic>
      <p:sp>
        <p:nvSpPr>
          <p:cNvPr id="11269" name="矩形 1"/>
          <p:cNvSpPr/>
          <p:nvPr/>
        </p:nvSpPr>
        <p:spPr>
          <a:xfrm>
            <a:off x="6011863" y="3778250"/>
            <a:ext cx="2376487" cy="1754188"/>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just" eaLnBrk="1" hangingPunct="1">
              <a:lnSpc>
                <a:spcPct val="150000"/>
              </a:lnSpc>
            </a:pPr>
            <a:r>
              <a:rPr lang="zh-CN" altLang="en-US" sz="2400" b="1">
                <a:solidFill>
                  <a:srgbClr val="000000"/>
                </a:solidFill>
                <a:latin typeface="Times New Roman" panose="02020603050405020304" pitchFamily="18" charset="0"/>
                <a:ea typeface="楷体" panose="02010609060101010101" pitchFamily="49" charset="-122"/>
              </a:rPr>
              <a:t>镇里的医院扩建， 设施改善，服务提升。   </a:t>
            </a:r>
            <a:endParaRPr lang="zh-CN" altLang="en-US" sz="2400" b="1">
              <a:solidFill>
                <a:srgbClr val="000000"/>
              </a:solidFill>
              <a:latin typeface="Times New Roman" panose="02020603050405020304" pitchFamily="18" charset="0"/>
              <a:ea typeface="楷体" panose="02010609060101010101" pitchFamily="49" charset="-122"/>
            </a:endParaRPr>
          </a:p>
        </p:txBody>
      </p:sp>
      <p:sp>
        <p:nvSpPr>
          <p:cNvPr id="11270" name="矩形 1"/>
          <p:cNvSpPr/>
          <p:nvPr/>
        </p:nvSpPr>
        <p:spPr>
          <a:xfrm>
            <a:off x="3582988" y="3778250"/>
            <a:ext cx="2051050" cy="2862263"/>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just" eaLnBrk="1" hangingPunct="1">
              <a:lnSpc>
                <a:spcPct val="150000"/>
              </a:lnSpc>
            </a:pPr>
            <a:r>
              <a:rPr lang="zh-CN" altLang="en-US" sz="2400" b="1">
                <a:solidFill>
                  <a:srgbClr val="000000"/>
                </a:solidFill>
                <a:latin typeface="Times New Roman" panose="02020603050405020304" pitchFamily="18" charset="0"/>
                <a:ea typeface="楷体" panose="02010609060101010101" pitchFamily="49" charset="-122"/>
              </a:rPr>
              <a:t>人们的住房条件改善，汽车越来越多，小区的车位供不应求。</a:t>
            </a:r>
            <a:endParaRPr lang="en-US" altLang="zh-CN" sz="2400" b="1">
              <a:solidFill>
                <a:srgbClr val="000000"/>
              </a:solidFill>
              <a:latin typeface="Times New Roman" panose="02020603050405020304" pitchFamily="18" charset="0"/>
              <a:ea typeface="楷体" panose="02010609060101010101" pitchFamily="49" charset="-122"/>
            </a:endParaRPr>
          </a:p>
        </p:txBody>
      </p:sp>
    </p:spTree>
  </p:cSld>
  <p:clrMapOvr>
    <a:masterClrMapping/>
  </p:clrMapOvr>
  <p:transition spd="slow">
    <p:push dir="u"/>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标题 1"/>
          <p:cNvSpPr txBox="1">
            <a:spLocks noChangeArrowheads="1"/>
          </p:cNvSpPr>
          <p:nvPr/>
        </p:nvSpPr>
        <p:spPr>
          <a:xfrm>
            <a:off x="468313" y="203200"/>
            <a:ext cx="8280400" cy="488950"/>
          </a:xfrm>
          <a:prstGeom prst="rect">
            <a:avLst/>
          </a:prstGeom>
        </p:spPr>
        <p:txBody>
          <a:bodyPr/>
          <a:lstStyle>
            <a:defPPr>
              <a:defRPr lang="zh-CN"/>
            </a:defPPr>
            <a:lvl1pPr marL="0" lvl="0"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黑体" panose="02010609060101010101" pitchFamily="49" charset="-122"/>
              </a:defRPr>
            </a:lvl1pPr>
            <a:lvl2pPr marL="457200" lvl="1"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2pPr>
            <a:lvl3pPr marL="914400" lvl="2"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3pPr>
            <a:lvl4pPr marL="1371600" lvl="3"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4pPr>
            <a:lvl5pPr marL="1828800" lvl="4"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5pPr>
            <a:lvl6pPr marL="457200" lvl="5"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6pPr>
            <a:lvl7pPr marL="914400" lvl="6"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7pPr>
            <a:lvl8pPr marL="1371600" lvl="7"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8pPr>
            <a:lvl9pPr marL="1828800" lvl="8"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9pPr>
          </a:lstStyle>
          <a:p>
            <a:pPr marL="0" marR="0" lvl="0" indent="0" algn="l" defTabSz="914400" rtl="0" eaLnBrk="0" fontAlgn="base" latinLnBrk="1" hangingPunct="0">
              <a:lnSpc>
                <a:spcPct val="100000"/>
              </a:lnSpc>
              <a:spcBef>
                <a:spcPct val="0"/>
              </a:spcBef>
              <a:spcAft>
                <a:spcPct val="0"/>
              </a:spcAft>
              <a:buClrTx/>
              <a:buSzTx/>
              <a:buFontTx/>
              <a:buNone/>
              <a:defRPr/>
            </a:pPr>
            <a:r>
              <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rPr>
              <a:t>一、新课导入</a:t>
            </a:r>
            <a:endPar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endParaRPr>
          </a:p>
        </p:txBody>
      </p:sp>
      <p:sp>
        <p:nvSpPr>
          <p:cNvPr id="12291" name="矩形 1"/>
          <p:cNvSpPr/>
          <p:nvPr/>
        </p:nvSpPr>
        <p:spPr>
          <a:xfrm>
            <a:off x="468313" y="1484313"/>
            <a:ext cx="8280400" cy="120015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625475" algn="just" eaLnBrk="1" hangingPunct="1">
              <a:lnSpc>
                <a:spcPct val="150000"/>
              </a:lnSpc>
            </a:pPr>
            <a:r>
              <a:rPr lang="zh-CN" altLang="en-US" sz="2400" b="1">
                <a:solidFill>
                  <a:srgbClr val="000000"/>
                </a:solidFill>
                <a:latin typeface="Times New Roman" panose="02020603050405020304" pitchFamily="18" charset="0"/>
                <a:ea typeface="楷体" panose="02010609060101010101" pitchFamily="49" charset="-122"/>
              </a:rPr>
              <a:t>三名同学的假期经历有喜有忧，你从中发现我国经济发展有哪些新变化？</a:t>
            </a:r>
            <a:endParaRPr lang="en-US" altLang="zh-CN" sz="2400" b="1">
              <a:solidFill>
                <a:srgbClr val="000000"/>
              </a:solidFill>
              <a:latin typeface="Times New Roman" panose="02020603050405020304" pitchFamily="18" charset="0"/>
              <a:ea typeface="楷体" panose="02010609060101010101" pitchFamily="49" charset="-122"/>
            </a:endParaRPr>
          </a:p>
        </p:txBody>
      </p:sp>
      <p:pic>
        <p:nvPicPr>
          <p:cNvPr id="12292" name="图片 1"/>
          <p:cNvPicPr>
            <a:picLocks noChangeAspect="1"/>
          </p:cNvPicPr>
          <p:nvPr/>
        </p:nvPicPr>
        <p:blipFill>
          <a:blip r:embed="rId3"/>
          <a:stretch>
            <a:fillRect/>
          </a:stretch>
        </p:blipFill>
        <p:spPr>
          <a:xfrm>
            <a:off x="1116013" y="2589213"/>
            <a:ext cx="6911975" cy="4244975"/>
          </a:xfrm>
          <a:prstGeom prst="rect">
            <a:avLst/>
          </a:prstGeom>
          <a:noFill/>
          <a:ln w="9525">
            <a:noFill/>
          </a:ln>
        </p:spPr>
      </p:pic>
    </p:spTree>
  </p:cSld>
  <p:clrMapOvr>
    <a:masterClrMapping/>
  </p:clrMapOvr>
  <p:transition spd="slow">
    <p:push dir="u"/>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 name="标题 1"/>
          <p:cNvSpPr txBox="1">
            <a:spLocks noChangeArrowheads="1"/>
          </p:cNvSpPr>
          <p:nvPr/>
        </p:nvSpPr>
        <p:spPr>
          <a:xfrm>
            <a:off x="468313" y="203200"/>
            <a:ext cx="8280400" cy="488950"/>
          </a:xfrm>
          <a:prstGeom prst="rect">
            <a:avLst/>
          </a:prstGeom>
        </p:spPr>
        <p:txBody>
          <a:bodyPr/>
          <a:lstStyle>
            <a:defPPr>
              <a:defRPr lang="zh-CN"/>
            </a:defPPr>
            <a:lvl1pPr marL="0" lvl="0"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黑体" panose="02010609060101010101" pitchFamily="49" charset="-122"/>
              </a:defRPr>
            </a:lvl1pPr>
            <a:lvl2pPr marL="457200" lvl="1"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2pPr>
            <a:lvl3pPr marL="914400" lvl="2"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3pPr>
            <a:lvl4pPr marL="1371600" lvl="3"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4pPr>
            <a:lvl5pPr marL="1828800" lvl="4"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5pPr>
            <a:lvl6pPr marL="457200" lvl="5"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6pPr>
            <a:lvl7pPr marL="914400" lvl="6"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7pPr>
            <a:lvl8pPr marL="1371600" lvl="7"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8pPr>
            <a:lvl9pPr marL="1828800" lvl="8"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9pPr>
          </a:lstStyle>
          <a:p>
            <a:pPr marL="0" marR="0" lvl="0" indent="0" algn="l" defTabSz="914400" rtl="0" eaLnBrk="0" fontAlgn="base" latinLnBrk="1" hangingPunct="0">
              <a:lnSpc>
                <a:spcPct val="100000"/>
              </a:lnSpc>
              <a:spcBef>
                <a:spcPct val="0"/>
              </a:spcBef>
              <a:spcAft>
                <a:spcPct val="0"/>
              </a:spcAft>
              <a:buClrTx/>
              <a:buSzTx/>
              <a:buFontTx/>
              <a:buNone/>
              <a:defRPr/>
            </a:pPr>
            <a:r>
              <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rPr>
              <a:t>二、探索新知</a:t>
            </a:r>
            <a:endPar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endParaRPr>
          </a:p>
        </p:txBody>
      </p:sp>
      <p:sp>
        <p:nvSpPr>
          <p:cNvPr id="9219" name="矩形 1"/>
          <p:cNvSpPr/>
          <p:nvPr/>
        </p:nvSpPr>
        <p:spPr>
          <a:xfrm>
            <a:off x="468313" y="1484313"/>
            <a:ext cx="8280400" cy="2862262"/>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625475" algn="just" eaLnBrk="1" hangingPunct="1">
              <a:lnSpc>
                <a:spcPct val="150000"/>
              </a:lnSpc>
            </a:pPr>
            <a:r>
              <a:rPr lang="zh-CN" altLang="en-US" sz="2400" b="1">
                <a:solidFill>
                  <a:srgbClr val="000000"/>
                </a:solidFill>
                <a:latin typeface="Times New Roman" panose="02020603050405020304" pitchFamily="18" charset="0"/>
                <a:ea typeface="楷体" panose="02010609060101010101" pitchFamily="49" charset="-122"/>
              </a:rPr>
              <a:t>一、改革进行时</a:t>
            </a:r>
            <a:endParaRPr lang="en-US" altLang="zh-CN" sz="2400" b="1">
              <a:solidFill>
                <a:srgbClr val="000000"/>
              </a:solidFill>
              <a:latin typeface="Times New Roman" panose="02020603050405020304" pitchFamily="18" charset="0"/>
              <a:ea typeface="楷体" panose="02010609060101010101" pitchFamily="49" charset="-122"/>
            </a:endParaRPr>
          </a:p>
          <a:p>
            <a:pPr indent="625475" algn="just" eaLnBrk="1" hangingPunct="1">
              <a:lnSpc>
                <a:spcPct val="150000"/>
              </a:lnSpc>
            </a:pPr>
            <a:r>
              <a:rPr lang="en-US" altLang="zh-CN" sz="2400" b="1">
                <a:solidFill>
                  <a:srgbClr val="000000"/>
                </a:solidFill>
                <a:latin typeface="Times New Roman" panose="02020603050405020304" pitchFamily="18" charset="0"/>
                <a:ea typeface="楷体" panose="02010609060101010101" pitchFamily="49" charset="-122"/>
              </a:rPr>
              <a:t>1</a:t>
            </a:r>
            <a:r>
              <a:rPr lang="zh-CN" altLang="en-US" sz="2400" b="1">
                <a:solidFill>
                  <a:srgbClr val="000000"/>
                </a:solidFill>
                <a:latin typeface="Times New Roman" panose="02020603050405020304" pitchFamily="18" charset="0"/>
                <a:ea typeface="楷体" panose="02010609060101010101" pitchFamily="49" charset="-122"/>
              </a:rPr>
              <a:t>．全面深化改革的原因</a:t>
            </a:r>
            <a:endParaRPr lang="en-US" altLang="zh-CN" sz="2400" b="1">
              <a:solidFill>
                <a:srgbClr val="000000"/>
              </a:solidFill>
              <a:latin typeface="Times New Roman" panose="02020603050405020304" pitchFamily="18" charset="0"/>
              <a:ea typeface="楷体" panose="02010609060101010101" pitchFamily="49" charset="-122"/>
            </a:endParaRPr>
          </a:p>
          <a:p>
            <a:pPr indent="625475" algn="just" eaLnBrk="1" hangingPunct="1">
              <a:lnSpc>
                <a:spcPct val="150000"/>
              </a:lnSpc>
            </a:pPr>
            <a:r>
              <a:rPr lang="zh-CN" altLang="en-US" sz="2400" b="1">
                <a:solidFill>
                  <a:srgbClr val="000000"/>
                </a:solidFill>
                <a:latin typeface="Times New Roman" panose="02020603050405020304" pitchFamily="18" charset="0"/>
                <a:ea typeface="楷体" panose="02010609060101010101" pitchFamily="49" charset="-122"/>
              </a:rPr>
              <a:t>（</a:t>
            </a:r>
            <a:r>
              <a:rPr lang="en-US" altLang="zh-CN" sz="2400" b="1">
                <a:solidFill>
                  <a:srgbClr val="000000"/>
                </a:solidFill>
                <a:latin typeface="Times New Roman" panose="02020603050405020304" pitchFamily="18" charset="0"/>
                <a:ea typeface="楷体" panose="02010609060101010101" pitchFamily="49" charset="-122"/>
              </a:rPr>
              <a:t>1</a:t>
            </a:r>
            <a:r>
              <a:rPr lang="zh-CN" altLang="en-US" sz="2400" b="1">
                <a:solidFill>
                  <a:srgbClr val="000000"/>
                </a:solidFill>
                <a:latin typeface="Times New Roman" panose="02020603050405020304" pitchFamily="18" charset="0"/>
                <a:ea typeface="楷体" panose="02010609060101010101" pitchFamily="49" charset="-122"/>
              </a:rPr>
              <a:t>）进入新时期需要适应新变化</a:t>
            </a:r>
            <a:endParaRPr lang="zh-CN" altLang="en-US" sz="2400" b="1">
              <a:solidFill>
                <a:srgbClr val="000000"/>
              </a:solidFill>
              <a:latin typeface="Times New Roman" panose="02020603050405020304" pitchFamily="18" charset="0"/>
              <a:ea typeface="楷体" panose="02010609060101010101" pitchFamily="49" charset="-122"/>
            </a:endParaRPr>
          </a:p>
          <a:p>
            <a:pPr indent="625475" algn="just" eaLnBrk="1" hangingPunct="1">
              <a:lnSpc>
                <a:spcPct val="150000"/>
              </a:lnSpc>
            </a:pPr>
            <a:r>
              <a:rPr lang="zh-CN" altLang="en-US" sz="2400" b="1">
                <a:solidFill>
                  <a:srgbClr val="000000"/>
                </a:solidFill>
                <a:latin typeface="Times New Roman" panose="02020603050405020304" pitchFamily="18" charset="0"/>
                <a:ea typeface="楷体" panose="02010609060101010101" pitchFamily="49" charset="-122"/>
              </a:rPr>
              <a:t> 进入新时代，我国社会主要矛盾已经转化为人民日益增长的美好生活需要和不平衡不充分的发展之间的矛盾。</a:t>
            </a:r>
            <a:endParaRPr lang="en-US" altLang="zh-CN" sz="2400" b="1">
              <a:solidFill>
                <a:srgbClr val="000000"/>
              </a:solidFill>
              <a:latin typeface="Times New Roman" panose="02020603050405020304" pitchFamily="18" charset="0"/>
              <a:ea typeface="楷体" panose="02010609060101010101" pitchFamily="49" charset="-122"/>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9219">
                                            <p:txEl>
                                              <p:pRg st="2" end="2"/>
                                            </p:txEl>
                                          </p:spTgt>
                                        </p:tgtEl>
                                        <p:attrNameLst>
                                          <p:attrName>style.visibility</p:attrName>
                                        </p:attrNameLst>
                                      </p:cBhvr>
                                      <p:to>
                                        <p:strVal val="visible"/>
                                      </p:to>
                                    </p:set>
                                    <p:animEffect transition="in" filter="fade">
                                      <p:cBhvr>
                                        <p:cTn id="7" dur="1000"/>
                                        <p:tgtEl>
                                          <p:spTgt spid="9219">
                                            <p:txEl>
                                              <p:pRg st="2" end="2"/>
                                            </p:txEl>
                                          </p:spTgt>
                                        </p:tgtEl>
                                      </p:cBhvr>
                                    </p:animEffect>
                                    <p:anim calcmode="lin" valueType="num">
                                      <p:cBhvr>
                                        <p:cTn id="8" dur="1000" fill="hold"/>
                                        <p:tgtEl>
                                          <p:spTgt spid="9219">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921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nodeType="clickEffect">
                                  <p:stCondLst>
                                    <p:cond delay="0"/>
                                  </p:stCondLst>
                                  <p:childTnLst>
                                    <p:set>
                                      <p:cBhvr>
                                        <p:cTn id="13" dur="1" fill="hold">
                                          <p:stCondLst>
                                            <p:cond delay="0"/>
                                          </p:stCondLst>
                                        </p:cTn>
                                        <p:tgtEl>
                                          <p:spTgt spid="9219">
                                            <p:txEl>
                                              <p:pRg st="3" end="3"/>
                                            </p:txEl>
                                          </p:spTgt>
                                        </p:tgtEl>
                                        <p:attrNameLst>
                                          <p:attrName>style.visibility</p:attrName>
                                        </p:attrNameLst>
                                      </p:cBhvr>
                                      <p:to>
                                        <p:strVal val="visible"/>
                                      </p:to>
                                    </p:set>
                                    <p:animEffect transition="in" filter="fade">
                                      <p:cBhvr>
                                        <p:cTn id="14" dur="1000"/>
                                        <p:tgtEl>
                                          <p:spTgt spid="9219">
                                            <p:txEl>
                                              <p:pRg st="3" end="3"/>
                                            </p:txEl>
                                          </p:spTgt>
                                        </p:tgtEl>
                                      </p:cBhvr>
                                    </p:animEffect>
                                    <p:anim calcmode="lin" valueType="num">
                                      <p:cBhvr>
                                        <p:cTn id="15" dur="1000" fill="hold"/>
                                        <p:tgtEl>
                                          <p:spTgt spid="9219">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921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8194" name="矩形 26"/>
          <p:cNvSpPr>
            <a:spLocks noChangeArrowheads="1"/>
          </p:cNvSpPr>
          <p:nvPr/>
        </p:nvSpPr>
        <p:spPr bwMode="auto">
          <a:xfrm>
            <a:off x="468313" y="1484313"/>
            <a:ext cx="8280400" cy="576263"/>
          </a:xfrm>
          <a:prstGeom prst="rect">
            <a:avLst/>
          </a:prstGeom>
          <a:noFill/>
          <a:ln>
            <a:noFill/>
          </a:ln>
        </p:spPr>
        <p:txBody>
          <a:bodyPr>
            <a:spAutoFit/>
          </a:bodyPr>
          <a:lstStyle>
            <a:defPPr>
              <a:defRPr lang="zh-CN"/>
            </a:defPPr>
            <a:lvl1pPr marL="0" lvl="0" indent="625475"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742950" lvl="1" indent="-28575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625475" algn="just" defTabSz="914400" rtl="0" eaLnBrk="1" fontAlgn="base" latinLnBrk="0" hangingPunct="1">
              <a:lnSpc>
                <a:spcPct val="150000"/>
              </a:lnSpc>
              <a:spcBef>
                <a:spcPct val="0"/>
              </a:spcBef>
              <a:spcAft>
                <a:spcPct val="0"/>
              </a:spcAft>
              <a:buClrTx/>
              <a:buSzTx/>
              <a:buFontTx/>
              <a:buNone/>
              <a:defRPr/>
            </a:pPr>
            <a:r>
              <a:rPr kumimoji="0" lang="zh-CN" altLang="en-US" sz="2400" b="1" i="0" u="none" strike="noStrike" kern="1200" cap="none" spc="0" normalizeH="0" baseline="0" noProof="0" smtClean="0">
                <a:ln>
                  <a:noFill/>
                </a:ln>
                <a:solidFill>
                  <a:schemeClr val="tx1"/>
                </a:solidFill>
                <a:effectLst/>
                <a:uLnTx/>
                <a:uFillTx/>
                <a:latin typeface="楷体" panose="02010609060101010101" pitchFamily="49" charset="-122"/>
                <a:ea typeface="楷体" panose="02010609060101010101" pitchFamily="49" charset="-122"/>
                <a:cs typeface="+mn-cs"/>
              </a:rPr>
              <a:t>（</a:t>
            </a:r>
            <a:r>
              <a:rPr kumimoji="0" lang="en-US" altLang="zh-CN" sz="2400" b="1" i="0" u="none" strike="noStrike" kern="1200" cap="none" spc="0" normalizeH="0" baseline="0" noProof="0" smtClean="0">
                <a:ln>
                  <a:noFill/>
                </a:ln>
                <a:solidFill>
                  <a:schemeClr val="tx1"/>
                </a:solidFill>
                <a:effectLst/>
                <a:uLnTx/>
                <a:uFillTx/>
                <a:latin typeface="+mj-lt"/>
                <a:ea typeface="楷体" panose="02010609060101010101" pitchFamily="49" charset="-122"/>
                <a:cs typeface="+mn-cs"/>
              </a:rPr>
              <a:t>2</a:t>
            </a:r>
            <a:r>
              <a:rPr kumimoji="0" lang="zh-CN" altLang="en-US" sz="2400" b="1" i="0" u="none" strike="noStrike" kern="1200" cap="none" spc="0" normalizeH="0" baseline="0" noProof="0" smtClean="0">
                <a:ln>
                  <a:noFill/>
                </a:ln>
                <a:solidFill>
                  <a:schemeClr val="tx1"/>
                </a:solidFill>
                <a:effectLst/>
                <a:uLnTx/>
                <a:uFillTx/>
                <a:latin typeface="楷体" panose="02010609060101010101" pitchFamily="49" charset="-122"/>
                <a:ea typeface="楷体" panose="02010609060101010101" pitchFamily="49" charset="-122"/>
                <a:cs typeface="+mn-cs"/>
              </a:rPr>
              <a:t>）</a:t>
            </a:r>
            <a:r>
              <a:rPr kumimoji="0" lang="zh-CN" altLang="en-US" sz="2400" b="1" i="0" u="none" strike="noStrike" kern="120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经济发展进入新常态</a:t>
            </a:r>
            <a:endParaRPr kumimoji="0" lang="zh-CN" altLang="en-US" sz="2400" b="1" i="0" u="none" strike="noStrike" kern="120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endParaRPr>
          </a:p>
        </p:txBody>
      </p:sp>
      <p:sp>
        <p:nvSpPr>
          <p:cNvPr id="6" name="标题 1"/>
          <p:cNvSpPr txBox="1">
            <a:spLocks noChangeArrowheads="1"/>
          </p:cNvSpPr>
          <p:nvPr/>
        </p:nvSpPr>
        <p:spPr>
          <a:xfrm>
            <a:off x="468313" y="203200"/>
            <a:ext cx="8280400" cy="488950"/>
          </a:xfrm>
          <a:prstGeom prst="rect">
            <a:avLst/>
          </a:prstGeom>
        </p:spPr>
        <p:txBody>
          <a:bodyPr/>
          <a:lstStyle>
            <a:defPPr>
              <a:defRPr lang="zh-CN"/>
            </a:defPPr>
            <a:lvl1pPr marL="0" lvl="0"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黑体" panose="02010609060101010101" pitchFamily="49" charset="-122"/>
              </a:defRPr>
            </a:lvl1pPr>
            <a:lvl2pPr marL="457200" lvl="1"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2pPr>
            <a:lvl3pPr marL="914400" lvl="2"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3pPr>
            <a:lvl4pPr marL="1371600" lvl="3"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4pPr>
            <a:lvl5pPr marL="1828800" lvl="4"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5pPr>
            <a:lvl6pPr marL="457200" lvl="5"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6pPr>
            <a:lvl7pPr marL="914400" lvl="6"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7pPr>
            <a:lvl8pPr marL="1371600" lvl="7"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8pPr>
            <a:lvl9pPr marL="1828800" lvl="8"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9pPr>
          </a:lstStyle>
          <a:p>
            <a:pPr marL="0" marR="0" lvl="0" indent="0" algn="l" defTabSz="914400" rtl="0" eaLnBrk="0" fontAlgn="base" latinLnBrk="1" hangingPunct="0">
              <a:lnSpc>
                <a:spcPct val="100000"/>
              </a:lnSpc>
              <a:spcBef>
                <a:spcPct val="0"/>
              </a:spcBef>
              <a:spcAft>
                <a:spcPct val="0"/>
              </a:spcAft>
              <a:buClrTx/>
              <a:buSzTx/>
              <a:buFontTx/>
              <a:buNone/>
              <a:defRPr/>
            </a:pPr>
            <a:r>
              <a:rPr kumimoji="0" lang="zh-CN" altLang="en-US" sz="3000" b="0" i="0" u="none" strike="noStrike" kern="0" cap="none" spc="0" normalizeH="0" baseline="0" noProof="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rPr>
              <a:t>二</a:t>
            </a:r>
            <a:r>
              <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rPr>
              <a:t>、探索新知</a:t>
            </a:r>
            <a:endPar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spd="slow">
    <p:push dir="u"/>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5362" name="矩形 5"/>
          <p:cNvSpPr/>
          <p:nvPr/>
        </p:nvSpPr>
        <p:spPr>
          <a:xfrm>
            <a:off x="468313" y="1484313"/>
            <a:ext cx="8280400" cy="45243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625475" algn="just" eaLnBrk="1" hangingPunct="1">
              <a:lnSpc>
                <a:spcPct val="150000"/>
              </a:lnSpc>
            </a:pPr>
            <a:r>
              <a:rPr lang="zh-CN" altLang="en-US" sz="2400" b="1">
                <a:latin typeface="Times New Roman" panose="02020603050405020304" pitchFamily="18" charset="0"/>
                <a:ea typeface="楷体" panose="02010609060101010101" pitchFamily="49" charset="-122"/>
              </a:rPr>
              <a:t>探究与分享</a:t>
            </a:r>
            <a:endParaRPr lang="en-US" altLang="zh-CN" sz="2400" b="1">
              <a:latin typeface="Times New Roman" panose="02020603050405020304" pitchFamily="18" charset="0"/>
              <a:ea typeface="楷体" panose="02010609060101010101" pitchFamily="49" charset="-122"/>
            </a:endParaRPr>
          </a:p>
          <a:p>
            <a:pPr indent="625475" algn="just" eaLnBrk="1" hangingPunct="1">
              <a:lnSpc>
                <a:spcPct val="150000"/>
              </a:lnSpc>
            </a:pPr>
            <a:r>
              <a:rPr lang="zh-CN" altLang="en-US" sz="2400" b="1">
                <a:latin typeface="Times New Roman" panose="02020603050405020304" pitchFamily="18" charset="0"/>
                <a:ea typeface="楷体" panose="02010609060101010101" pitchFamily="49" charset="-122"/>
              </a:rPr>
              <a:t>以煤为主的能源结构和粗放的能源发展方式，导致了严重的环境问题和能源浪费。面对挑战，</a:t>
            </a:r>
            <a:r>
              <a:rPr lang="en-US" altLang="zh-CN" sz="2400" b="1">
                <a:latin typeface="Times New Roman" panose="02020603050405020304" pitchFamily="18" charset="0"/>
                <a:ea typeface="楷体" panose="02010609060101010101" pitchFamily="49" charset="-122"/>
              </a:rPr>
              <a:t>2010 </a:t>
            </a:r>
            <a:r>
              <a:rPr lang="zh-CN" altLang="en-US" sz="2400" b="1">
                <a:latin typeface="Times New Roman" panose="02020603050405020304" pitchFamily="18" charset="0"/>
                <a:ea typeface="楷体" panose="02010609060101010101" pitchFamily="49" charset="-122"/>
              </a:rPr>
              <a:t>年</a:t>
            </a:r>
            <a:r>
              <a:rPr lang="en-US" altLang="zh-CN" sz="2400" b="1">
                <a:latin typeface="Times New Roman" panose="02020603050405020304" pitchFamily="18" charset="0"/>
                <a:ea typeface="楷体" panose="02010609060101010101" pitchFamily="49" charset="-122"/>
              </a:rPr>
              <a:t>《</a:t>
            </a:r>
            <a:r>
              <a:rPr lang="zh-CN" altLang="en-US" sz="2400" b="1">
                <a:latin typeface="Times New Roman" panose="02020603050405020304" pitchFamily="18" charset="0"/>
                <a:ea typeface="楷体" panose="02010609060101010101" pitchFamily="49" charset="-122"/>
              </a:rPr>
              <a:t>国家电网公司绿色发展白皮书</a:t>
            </a:r>
            <a:r>
              <a:rPr lang="en-US" altLang="zh-CN" sz="2400" b="1">
                <a:latin typeface="Times New Roman" panose="02020603050405020304" pitchFamily="18" charset="0"/>
                <a:ea typeface="楷体" panose="02010609060101010101" pitchFamily="49" charset="-122"/>
              </a:rPr>
              <a:t>》</a:t>
            </a:r>
            <a:r>
              <a:rPr lang="zh-CN" altLang="en-US" sz="2400" b="1">
                <a:latin typeface="Times New Roman" panose="02020603050405020304" pitchFamily="18" charset="0"/>
                <a:ea typeface="楷体" panose="02010609060101010101" pitchFamily="49" charset="-122"/>
              </a:rPr>
              <a:t>指出：转变能源发展方式，以电代煤，减少煤炭直接燃烧带来的污染物排放；转变电力发展方式，建设以特高压为骨干网架的智能电网；发展方式转型升级，开启“无燃煤”的绿色时代。 </a:t>
            </a:r>
            <a:r>
              <a:rPr lang="en-US" altLang="zh-CN" sz="2400" b="1">
                <a:latin typeface="Times New Roman" panose="02020603050405020304" pitchFamily="18" charset="0"/>
                <a:ea typeface="楷体" panose="02010609060101010101" pitchFamily="49" charset="-122"/>
              </a:rPr>
              <a:t>2016 </a:t>
            </a:r>
            <a:r>
              <a:rPr lang="zh-CN" altLang="en-US" sz="2400" b="1">
                <a:latin typeface="Times New Roman" panose="02020603050405020304" pitchFamily="18" charset="0"/>
                <a:ea typeface="楷体" panose="02010609060101010101" pitchFamily="49" charset="-122"/>
              </a:rPr>
              <a:t>年国家电网发布</a:t>
            </a:r>
            <a:r>
              <a:rPr lang="en-US" altLang="zh-CN" sz="2400" b="1">
                <a:latin typeface="Times New Roman" panose="02020603050405020304" pitchFamily="18" charset="0"/>
                <a:ea typeface="楷体" panose="02010609060101010101" pitchFamily="49" charset="-122"/>
              </a:rPr>
              <a:t>《</a:t>
            </a:r>
            <a:r>
              <a:rPr lang="zh-CN" altLang="en-US" sz="2400" b="1">
                <a:latin typeface="Times New Roman" panose="02020603050405020304" pitchFamily="18" charset="0"/>
                <a:ea typeface="楷体" panose="02010609060101010101" pitchFamily="49" charset="-122"/>
              </a:rPr>
              <a:t>促进新能源发展白皮书</a:t>
            </a:r>
            <a:r>
              <a:rPr lang="en-US" altLang="zh-CN" sz="2400" b="1">
                <a:latin typeface="Times New Roman" panose="02020603050405020304" pitchFamily="18" charset="0"/>
                <a:ea typeface="楷体" panose="02010609060101010101" pitchFamily="49" charset="-122"/>
              </a:rPr>
              <a:t>》</a:t>
            </a:r>
            <a:r>
              <a:rPr lang="zh-CN" altLang="en-US" sz="2400" b="1">
                <a:latin typeface="Times New Roman" panose="02020603050405020304" pitchFamily="18" charset="0"/>
                <a:ea typeface="楷体" panose="02010609060101010101" pitchFamily="49" charset="-122"/>
              </a:rPr>
              <a:t>指出：未来进一步加快特高压跨区输电</a:t>
            </a:r>
            <a:endParaRPr lang="zh-CN" altLang="en-US" sz="2400" b="1">
              <a:latin typeface="Times New Roman" panose="02020603050405020304" pitchFamily="18" charset="0"/>
              <a:ea typeface="楷体" panose="02010609060101010101" pitchFamily="49" charset="-122"/>
            </a:endParaRPr>
          </a:p>
        </p:txBody>
      </p:sp>
      <p:sp>
        <p:nvSpPr>
          <p:cNvPr id="8" name="标题 1"/>
          <p:cNvSpPr txBox="1">
            <a:spLocks noChangeArrowheads="1"/>
          </p:cNvSpPr>
          <p:nvPr/>
        </p:nvSpPr>
        <p:spPr>
          <a:xfrm>
            <a:off x="468313" y="203200"/>
            <a:ext cx="8280400" cy="488950"/>
          </a:xfrm>
          <a:prstGeom prst="rect">
            <a:avLst/>
          </a:prstGeom>
        </p:spPr>
        <p:txBody>
          <a:bodyPr/>
          <a:lstStyle>
            <a:defPPr>
              <a:defRPr lang="zh-CN"/>
            </a:defPPr>
            <a:lvl1pPr marL="0" lvl="0"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黑体" panose="02010609060101010101" pitchFamily="49" charset="-122"/>
              </a:defRPr>
            </a:lvl1pPr>
            <a:lvl2pPr marL="457200" lvl="1"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2pPr>
            <a:lvl3pPr marL="914400" lvl="2"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3pPr>
            <a:lvl4pPr marL="1371600" lvl="3"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4pPr>
            <a:lvl5pPr marL="1828800" lvl="4"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5pPr>
            <a:lvl6pPr marL="457200" lvl="5"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6pPr>
            <a:lvl7pPr marL="914400" lvl="6"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7pPr>
            <a:lvl8pPr marL="1371600" lvl="7"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8pPr>
            <a:lvl9pPr marL="1828800" lvl="8"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9pPr>
          </a:lstStyle>
          <a:p>
            <a:pPr marL="0" marR="0" lvl="0" indent="0" algn="l" defTabSz="914400" rtl="0" eaLnBrk="0" fontAlgn="base" latinLnBrk="1" hangingPunct="0">
              <a:lnSpc>
                <a:spcPct val="100000"/>
              </a:lnSpc>
              <a:spcBef>
                <a:spcPct val="0"/>
              </a:spcBef>
              <a:spcAft>
                <a:spcPct val="0"/>
              </a:spcAft>
              <a:buClrTx/>
              <a:buSzTx/>
              <a:buFontTx/>
              <a:buNone/>
              <a:defRPr/>
            </a:pPr>
            <a:r>
              <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rPr>
              <a:t>二、探索新知</a:t>
            </a:r>
            <a:endPar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spd="slow">
    <p:push dir="u"/>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0242" name="矩形 5"/>
          <p:cNvSpPr>
            <a:spLocks noChangeArrowheads="1"/>
          </p:cNvSpPr>
          <p:nvPr/>
        </p:nvSpPr>
        <p:spPr bwMode="auto">
          <a:xfrm>
            <a:off x="465138" y="1484313"/>
            <a:ext cx="8283575" cy="2862263"/>
          </a:xfrm>
          <a:prstGeom prst="rect">
            <a:avLst/>
          </a:prstGeom>
          <a:noFill/>
          <a:ln>
            <a:noFill/>
          </a:ln>
        </p:spPr>
        <p:txBody>
          <a:bodyPr>
            <a:spAutoFit/>
          </a:bodyPr>
          <a:lstStyle>
            <a:defPPr>
              <a:defRPr lang="zh-CN"/>
            </a:defPPr>
            <a:lvl1pPr marL="0" lvl="0" indent="625475"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742950" lvl="1" indent="-28575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just" defTabSz="914400" rtl="0" eaLnBrk="1" fontAlgn="base" latinLnBrk="0" hangingPunct="1">
              <a:lnSpc>
                <a:spcPct val="150000"/>
              </a:lnSpc>
              <a:spcBef>
                <a:spcPct val="0"/>
              </a:spcBef>
              <a:spcAft>
                <a:spcPct val="0"/>
              </a:spcAft>
              <a:buClrTx/>
              <a:buSzTx/>
              <a:buFontTx/>
              <a:buNone/>
              <a:defRPr/>
            </a:pPr>
            <a:r>
              <a:rPr kumimoji="0" lang="zh-CN" altLang="en-US" sz="2400" b="1" i="0" u="none" strike="noStrike" kern="120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通道建设，加快构建中国能源网，促进新能源大规模开发和高效利用。</a:t>
            </a:r>
            <a:endParaRPr kumimoji="0" lang="en-US" altLang="zh-CN" sz="2400" b="1" i="0" u="none" strike="noStrike" kern="120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endParaRPr>
          </a:p>
          <a:p>
            <a:pPr marL="0" marR="0" lvl="0" indent="625475" algn="just" defTabSz="914400" rtl="0" eaLnBrk="1" fontAlgn="base" latinLnBrk="0" hangingPunct="1">
              <a:lnSpc>
                <a:spcPct val="150000"/>
              </a:lnSpc>
              <a:spcBef>
                <a:spcPct val="0"/>
              </a:spcBef>
              <a:spcAft>
                <a:spcPct val="0"/>
              </a:spcAft>
              <a:buClrTx/>
              <a:buSzTx/>
              <a:buFontTx/>
              <a:buNone/>
              <a:defRPr/>
            </a:pPr>
            <a:r>
              <a:rPr kumimoji="0" lang="zh-CN" altLang="en-US" sz="2400" b="1" i="0" u="none" strike="noStrike" kern="1200" cap="none" spc="0" normalizeH="0" baseline="0" noProof="0">
                <a:ln>
                  <a:noFill/>
                </a:ln>
                <a:solidFill>
                  <a:schemeClr val="tx1"/>
                </a:solidFill>
                <a:effectLst/>
                <a:uLnTx/>
                <a:uFillTx/>
                <a:latin typeface="Times New Roman" panose="02020603050405020304" pitchFamily="18" charset="0"/>
                <a:ea typeface="楷体" panose="02010609060101010101" pitchFamily="49" charset="-122"/>
                <a:cs typeface="+mn-cs"/>
              </a:rPr>
              <a:t>思</a:t>
            </a:r>
            <a:r>
              <a:rPr kumimoji="0" lang="zh-CN" altLang="en-US" sz="2400" b="1" i="0" u="none" strike="noStrike" kern="120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考：</a:t>
            </a:r>
            <a:endParaRPr kumimoji="0" lang="en-US" altLang="zh-CN" sz="2400" b="1" i="0" u="none" strike="noStrike" kern="120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endParaRPr>
          </a:p>
          <a:p>
            <a:pPr marL="0" marR="0" lvl="0" indent="625475" algn="just" defTabSz="914400" rtl="0" eaLnBrk="1" fontAlgn="base" latinLnBrk="0" hangingPunct="1">
              <a:lnSpc>
                <a:spcPct val="150000"/>
              </a:lnSpc>
              <a:spcBef>
                <a:spcPct val="0"/>
              </a:spcBef>
              <a:spcAft>
                <a:spcPct val="0"/>
              </a:spcAft>
              <a:buClrTx/>
              <a:buSzTx/>
              <a:buFontTx/>
              <a:buNone/>
              <a:defRPr/>
            </a:pPr>
            <a:r>
              <a:rPr kumimoji="0" lang="zh-CN" altLang="en-US" sz="2400" b="1" i="0" u="none" strike="noStrike" kern="1200" cap="none" spc="0" normalizeH="0" baseline="0" noProof="0" smtClean="0">
                <a:ln>
                  <a:noFill/>
                </a:ln>
                <a:solidFill>
                  <a:srgbClr val="0066FF"/>
                </a:solidFill>
                <a:effectLst/>
                <a:uLnTx/>
                <a:uFillTx/>
                <a:latin typeface="Times New Roman" panose="02020603050405020304" pitchFamily="18" charset="0"/>
                <a:ea typeface="楷体" panose="02010609060101010101" pitchFamily="49" charset="-122"/>
                <a:cs typeface="+mn-cs"/>
              </a:rPr>
              <a:t>国家电网公司为什么要主动进行战略转移和转变发展方式？</a:t>
            </a:r>
            <a:endParaRPr kumimoji="0" lang="zh-CN" altLang="en-US" sz="2400" b="1" i="0" u="none" strike="noStrike" kern="1200" cap="none" spc="0" normalizeH="0" baseline="0" noProof="0" smtClean="0">
              <a:ln>
                <a:noFill/>
              </a:ln>
              <a:solidFill>
                <a:srgbClr val="0066FF"/>
              </a:solidFill>
              <a:effectLst/>
              <a:uLnTx/>
              <a:uFillTx/>
              <a:latin typeface="Times New Roman" panose="02020603050405020304" pitchFamily="18" charset="0"/>
              <a:ea typeface="楷体" panose="02010609060101010101" pitchFamily="49" charset="-122"/>
              <a:cs typeface="+mn-cs"/>
            </a:endParaRPr>
          </a:p>
        </p:txBody>
      </p:sp>
      <p:sp>
        <p:nvSpPr>
          <p:cNvPr id="8" name="标题 1"/>
          <p:cNvSpPr txBox="1">
            <a:spLocks noChangeArrowheads="1"/>
          </p:cNvSpPr>
          <p:nvPr/>
        </p:nvSpPr>
        <p:spPr>
          <a:xfrm>
            <a:off x="468313" y="203200"/>
            <a:ext cx="8280400" cy="488950"/>
          </a:xfrm>
          <a:prstGeom prst="rect">
            <a:avLst/>
          </a:prstGeom>
        </p:spPr>
        <p:txBody>
          <a:bodyPr/>
          <a:lstStyle>
            <a:defPPr>
              <a:defRPr lang="zh-CN"/>
            </a:defPPr>
            <a:lvl1pPr marL="0" lvl="0"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黑体" panose="02010609060101010101" pitchFamily="49" charset="-122"/>
              </a:defRPr>
            </a:lvl1pPr>
            <a:lvl2pPr marL="457200" lvl="1"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2pPr>
            <a:lvl3pPr marL="914400" lvl="2"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3pPr>
            <a:lvl4pPr marL="1371600" lvl="3"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4pPr>
            <a:lvl5pPr marL="1828800" lvl="4"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5pPr>
            <a:lvl6pPr marL="457200" lvl="5"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6pPr>
            <a:lvl7pPr marL="914400" lvl="6"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7pPr>
            <a:lvl8pPr marL="1371600" lvl="7"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8pPr>
            <a:lvl9pPr marL="1828800" lvl="8"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9pPr>
          </a:lstStyle>
          <a:p>
            <a:pPr marL="0" marR="0" lvl="0" indent="0" algn="l" defTabSz="914400" rtl="0" eaLnBrk="0" fontAlgn="base" latinLnBrk="1" hangingPunct="0">
              <a:lnSpc>
                <a:spcPct val="100000"/>
              </a:lnSpc>
              <a:spcBef>
                <a:spcPct val="0"/>
              </a:spcBef>
              <a:spcAft>
                <a:spcPct val="0"/>
              </a:spcAft>
              <a:buClrTx/>
              <a:buSzTx/>
              <a:buFontTx/>
              <a:buNone/>
              <a:defRPr/>
            </a:pPr>
            <a:r>
              <a:rPr kumimoji="0" lang="zh-CN" altLang="en-US" sz="3000" b="0" i="0" u="none" strike="noStrike" kern="0" cap="none" spc="0" normalizeH="0" baseline="0" noProof="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rPr>
              <a:t>二</a:t>
            </a:r>
            <a:r>
              <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rPr>
              <a:t>、探索新知</a:t>
            </a:r>
            <a:endPar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spd="slow">
    <p:push dir="u"/>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1266" name="矩形 5"/>
          <p:cNvSpPr>
            <a:spLocks noChangeArrowheads="1"/>
          </p:cNvSpPr>
          <p:nvPr/>
        </p:nvSpPr>
        <p:spPr bwMode="auto">
          <a:xfrm>
            <a:off x="468313" y="1484313"/>
            <a:ext cx="8280400" cy="5078413"/>
          </a:xfrm>
          <a:prstGeom prst="rect">
            <a:avLst/>
          </a:prstGeom>
          <a:noFill/>
          <a:ln>
            <a:noFill/>
          </a:ln>
        </p:spPr>
        <p:txBody>
          <a:bodyPr>
            <a:spAutoFit/>
          </a:bodyPr>
          <a:lstStyle>
            <a:defPPr>
              <a:defRPr lang="zh-CN"/>
            </a:defPPr>
            <a:lvl1pPr marL="0" lvl="0" indent="62865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742950" lvl="1" indent="-28575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625475" algn="just" defTabSz="914400" rtl="0" eaLnBrk="1" fontAlgn="base" latinLnBrk="0" hangingPunct="1">
              <a:lnSpc>
                <a:spcPct val="150000"/>
              </a:lnSpc>
              <a:spcBef>
                <a:spcPct val="0"/>
              </a:spcBef>
              <a:spcAft>
                <a:spcPct val="0"/>
              </a:spcAft>
              <a:buClrTx/>
              <a:buSzTx/>
              <a:buFontTx/>
              <a:buNone/>
              <a:defRPr/>
            </a:pPr>
            <a:r>
              <a:rPr kumimoji="0" lang="zh-CN" altLang="en-US"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我</a:t>
            </a:r>
            <a:r>
              <a:rPr kumimoji="0" lang="zh-CN" altLang="en-US" sz="2400" b="1" i="0" u="none" strike="noStrike" kern="0" cap="none" spc="0" normalizeH="0" baseline="0" noProof="0">
                <a:ln>
                  <a:noFill/>
                </a:ln>
                <a:solidFill>
                  <a:schemeClr val="tx1"/>
                </a:solidFill>
                <a:effectLst/>
                <a:uLnTx/>
                <a:uFillTx/>
                <a:latin typeface="Times New Roman" panose="02020603050405020304" pitchFamily="18" charset="0"/>
                <a:ea typeface="楷体" panose="02010609060101010101" pitchFamily="49" charset="-122"/>
                <a:cs typeface="+mn-cs"/>
              </a:rPr>
              <a:t>国经济发展进入新常态</a:t>
            </a:r>
            <a:endParaRPr kumimoji="0" lang="zh-CN" altLang="en-US" sz="2400" b="1" i="0" u="none" strike="noStrike" kern="0" cap="none" spc="0" normalizeH="0" baseline="0" noProof="0">
              <a:ln>
                <a:noFill/>
              </a:ln>
              <a:solidFill>
                <a:schemeClr val="tx1"/>
              </a:solidFill>
              <a:effectLst/>
              <a:uLnTx/>
              <a:uFillTx/>
              <a:latin typeface="Times New Roman" panose="02020603050405020304" pitchFamily="18" charset="0"/>
              <a:ea typeface="楷体" panose="02010609060101010101" pitchFamily="49" charset="-122"/>
              <a:cs typeface="+mn-cs"/>
            </a:endParaRPr>
          </a:p>
          <a:p>
            <a:pPr marL="0" marR="0" lvl="0" indent="625475" algn="just" defTabSz="914400" rtl="0" eaLnBrk="1" fontAlgn="base" latinLnBrk="0" hangingPunct="1">
              <a:lnSpc>
                <a:spcPct val="150000"/>
              </a:lnSpc>
              <a:spcBef>
                <a:spcPct val="0"/>
              </a:spcBef>
              <a:spcAft>
                <a:spcPct val="0"/>
              </a:spcAft>
              <a:buClrTx/>
              <a:buSzTx/>
              <a:buFontTx/>
              <a:buNone/>
              <a:defRPr/>
            </a:pPr>
            <a:r>
              <a:rPr kumimoji="0" lang="zh-CN" altLang="en-US"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中</a:t>
            </a:r>
            <a:r>
              <a:rPr kumimoji="0" lang="zh-CN" altLang="en-US" sz="2400" b="1" i="0" u="none" strike="noStrike" kern="0" cap="none" spc="0" normalizeH="0" baseline="0" noProof="0">
                <a:ln>
                  <a:noFill/>
                </a:ln>
                <a:solidFill>
                  <a:schemeClr val="tx1"/>
                </a:solidFill>
                <a:effectLst/>
                <a:uLnTx/>
                <a:uFillTx/>
                <a:latin typeface="Times New Roman" panose="02020603050405020304" pitchFamily="18" charset="0"/>
                <a:ea typeface="楷体" panose="02010609060101010101" pitchFamily="49" charset="-122"/>
                <a:cs typeface="+mn-cs"/>
              </a:rPr>
              <a:t>国经济新常态的四个特</a:t>
            </a:r>
            <a:r>
              <a:rPr kumimoji="0" lang="zh-CN" altLang="en-US"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征：</a:t>
            </a:r>
            <a:endParaRPr kumimoji="0" lang="en-US" altLang="zh-CN"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endParaRPr>
          </a:p>
          <a:p>
            <a:pPr marL="0" marR="0" lvl="0" indent="625475" algn="just" defTabSz="914400" rtl="0" eaLnBrk="1" fontAlgn="base" latinLnBrk="0" hangingPunct="1">
              <a:lnSpc>
                <a:spcPct val="150000"/>
              </a:lnSpc>
              <a:spcBef>
                <a:spcPct val="0"/>
              </a:spcBef>
              <a:spcAft>
                <a:spcPct val="0"/>
              </a:spcAft>
              <a:buClrTx/>
              <a:buSzTx/>
              <a:buFontTx/>
              <a:buNone/>
              <a:defRPr/>
            </a:pPr>
            <a:r>
              <a:rPr kumimoji="0" lang="en-US" altLang="zh-CN"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1. </a:t>
            </a:r>
            <a:r>
              <a:rPr kumimoji="0" lang="zh-CN" altLang="en-US"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是中高速，</a:t>
            </a:r>
            <a:r>
              <a:rPr kumimoji="0" lang="zh-CN" altLang="en-US" sz="2400" b="1" i="0" u="none" strike="noStrike" kern="0" cap="none" spc="0" normalizeH="0" baseline="0" noProof="0">
                <a:ln>
                  <a:noFill/>
                </a:ln>
                <a:solidFill>
                  <a:schemeClr val="tx1"/>
                </a:solidFill>
                <a:effectLst/>
                <a:uLnTx/>
                <a:uFillTx/>
                <a:latin typeface="Times New Roman" panose="02020603050405020304" pitchFamily="18" charset="0"/>
                <a:ea typeface="楷体" panose="02010609060101010101" pitchFamily="49" charset="-122"/>
                <a:cs typeface="+mn-cs"/>
              </a:rPr>
              <a:t>即经济增速换挡回落，从过</a:t>
            </a:r>
            <a:r>
              <a:rPr kumimoji="0" lang="zh-CN" altLang="en-US"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去 </a:t>
            </a:r>
            <a:r>
              <a:rPr kumimoji="0" lang="en-US" altLang="zh-CN"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10% </a:t>
            </a:r>
            <a:r>
              <a:rPr kumimoji="0" lang="zh-CN" altLang="en-US"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左</a:t>
            </a:r>
            <a:r>
              <a:rPr kumimoji="0" lang="zh-CN" altLang="en-US" sz="2400" b="1" i="0" u="none" strike="noStrike" kern="0" cap="none" spc="0" normalizeH="0" baseline="0" noProof="0">
                <a:ln>
                  <a:noFill/>
                </a:ln>
                <a:solidFill>
                  <a:schemeClr val="tx1"/>
                </a:solidFill>
                <a:effectLst/>
                <a:uLnTx/>
                <a:uFillTx/>
                <a:latin typeface="Times New Roman" panose="02020603050405020304" pitchFamily="18" charset="0"/>
                <a:ea typeface="楷体" panose="02010609060101010101" pitchFamily="49" charset="-122"/>
                <a:cs typeface="+mn-cs"/>
              </a:rPr>
              <a:t>右的高速增长转</a:t>
            </a:r>
            <a:r>
              <a:rPr kumimoji="0" lang="zh-CN" altLang="en-US"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为 </a:t>
            </a:r>
            <a:r>
              <a:rPr kumimoji="0" lang="en-US" altLang="zh-CN"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6.5%</a:t>
            </a:r>
            <a:r>
              <a:rPr kumimoji="0" lang="zh-CN" altLang="en-US"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a:t>
            </a:r>
            <a:r>
              <a:rPr kumimoji="0" lang="en-US" altLang="zh-CN"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7% </a:t>
            </a:r>
            <a:r>
              <a:rPr kumimoji="0" lang="zh-CN" altLang="en-US"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中</a:t>
            </a:r>
            <a:r>
              <a:rPr kumimoji="0" lang="zh-CN" altLang="en-US" sz="2400" b="1" i="0" u="none" strike="noStrike" kern="0" cap="none" spc="0" normalizeH="0" baseline="0" noProof="0">
                <a:ln>
                  <a:noFill/>
                </a:ln>
                <a:solidFill>
                  <a:schemeClr val="tx1"/>
                </a:solidFill>
                <a:effectLst/>
                <a:uLnTx/>
                <a:uFillTx/>
                <a:latin typeface="Times New Roman" panose="02020603050405020304" pitchFamily="18" charset="0"/>
                <a:ea typeface="楷体" panose="02010609060101010101" pitchFamily="49" charset="-122"/>
                <a:cs typeface="+mn-cs"/>
              </a:rPr>
              <a:t>高速</a:t>
            </a:r>
            <a:r>
              <a:rPr kumimoji="0" lang="zh-CN" altLang="en-US"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增长</a:t>
            </a:r>
            <a:r>
              <a:rPr kumimoji="0" lang="zh-CN" altLang="en-US" sz="2400" b="1" i="0" u="none" strike="noStrike" kern="0" cap="none" spc="0" normalizeH="0" baseline="0" noProof="0">
                <a:ln>
                  <a:noFill/>
                </a:ln>
                <a:solidFill>
                  <a:schemeClr val="tx1"/>
                </a:solidFill>
                <a:effectLst/>
                <a:uLnTx/>
                <a:uFillTx/>
                <a:latin typeface="Times New Roman" panose="02020603050405020304" pitchFamily="18" charset="0"/>
                <a:ea typeface="楷体" panose="02010609060101010101" pitchFamily="49" charset="-122"/>
                <a:cs typeface="+mn-cs"/>
              </a:rPr>
              <a:t>是新常态的最基本特</a:t>
            </a:r>
            <a:r>
              <a:rPr kumimoji="0" lang="zh-CN" altLang="en-US"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征。</a:t>
            </a:r>
            <a:endParaRPr kumimoji="0" lang="en-US" altLang="zh-CN"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endParaRPr>
          </a:p>
          <a:p>
            <a:pPr marL="0" marR="0" lvl="0" indent="625475" algn="just" defTabSz="914400" rtl="0" eaLnBrk="1" fontAlgn="base" latinLnBrk="0" hangingPunct="1">
              <a:lnSpc>
                <a:spcPct val="150000"/>
              </a:lnSpc>
              <a:spcBef>
                <a:spcPct val="0"/>
              </a:spcBef>
              <a:spcAft>
                <a:spcPct val="0"/>
              </a:spcAft>
              <a:buClrTx/>
              <a:buSzTx/>
              <a:buFontTx/>
              <a:buNone/>
              <a:defRPr/>
            </a:pPr>
            <a:r>
              <a:rPr kumimoji="0" lang="en-US" altLang="zh-CN"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2. </a:t>
            </a:r>
            <a:r>
              <a:rPr kumimoji="0" lang="zh-CN" altLang="en-US"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是优化结构，</a:t>
            </a:r>
            <a:r>
              <a:rPr kumimoji="0" lang="zh-CN" altLang="en-US" sz="2400" b="1" i="0" u="none" strike="noStrike" kern="0" cap="none" spc="0" normalizeH="0" baseline="0" noProof="0">
                <a:ln>
                  <a:noFill/>
                </a:ln>
                <a:solidFill>
                  <a:schemeClr val="tx1"/>
                </a:solidFill>
                <a:effectLst/>
                <a:uLnTx/>
                <a:uFillTx/>
                <a:latin typeface="Times New Roman" panose="02020603050405020304" pitchFamily="18" charset="0"/>
                <a:ea typeface="楷体" panose="02010609060101010101" pitchFamily="49" charset="-122"/>
                <a:cs typeface="+mn-cs"/>
              </a:rPr>
              <a:t>即产业结构方面，第三产</a:t>
            </a:r>
            <a:r>
              <a:rPr kumimoji="0" lang="zh-CN" altLang="en-US"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业逐</a:t>
            </a:r>
            <a:r>
              <a:rPr kumimoji="0" lang="zh-CN" altLang="en-US" sz="2400" b="1" i="0" u="none" strike="noStrike" kern="0" cap="none" spc="0" normalizeH="0" baseline="0" noProof="0">
                <a:ln>
                  <a:noFill/>
                </a:ln>
                <a:solidFill>
                  <a:schemeClr val="tx1"/>
                </a:solidFill>
                <a:effectLst/>
                <a:uLnTx/>
                <a:uFillTx/>
                <a:latin typeface="Times New Roman" panose="02020603050405020304" pitchFamily="18" charset="0"/>
                <a:ea typeface="楷体" panose="02010609060101010101" pitchFamily="49" charset="-122"/>
                <a:cs typeface="+mn-cs"/>
              </a:rPr>
              <a:t>步成为产业主体；需求结构方面，消费需求</a:t>
            </a:r>
            <a:r>
              <a:rPr kumimoji="0" lang="zh-CN" altLang="en-US"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逐步</a:t>
            </a:r>
            <a:r>
              <a:rPr kumimoji="0" lang="zh-CN" altLang="en-US" sz="2400" b="1" i="0" u="none" strike="noStrike" kern="0" cap="none" spc="0" normalizeH="0" baseline="0" noProof="0">
                <a:ln>
                  <a:noFill/>
                </a:ln>
                <a:solidFill>
                  <a:schemeClr val="tx1"/>
                </a:solidFill>
                <a:effectLst/>
                <a:uLnTx/>
                <a:uFillTx/>
                <a:latin typeface="Times New Roman" panose="02020603050405020304" pitchFamily="18" charset="0"/>
                <a:ea typeface="楷体" panose="02010609060101010101" pitchFamily="49" charset="-122"/>
                <a:cs typeface="+mn-cs"/>
              </a:rPr>
              <a:t>成为需求主体；城乡区域结构方面，城乡区</a:t>
            </a:r>
            <a:r>
              <a:rPr kumimoji="0" lang="zh-CN" altLang="en-US"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域差</a:t>
            </a:r>
            <a:r>
              <a:rPr kumimoji="0" lang="zh-CN" altLang="en-US" sz="2400" b="1" i="0" u="none" strike="noStrike" kern="0" cap="none" spc="0" normalizeH="0" baseline="0" noProof="0">
                <a:ln>
                  <a:noFill/>
                </a:ln>
                <a:solidFill>
                  <a:schemeClr val="tx1"/>
                </a:solidFill>
                <a:effectLst/>
                <a:uLnTx/>
                <a:uFillTx/>
                <a:latin typeface="Times New Roman" panose="02020603050405020304" pitchFamily="18" charset="0"/>
                <a:ea typeface="楷体" panose="02010609060101010101" pitchFamily="49" charset="-122"/>
                <a:cs typeface="+mn-cs"/>
              </a:rPr>
              <a:t>距将逐步缩小；收入分配结构方面，居民收</a:t>
            </a:r>
            <a:r>
              <a:rPr kumimoji="0" lang="zh-CN" altLang="en-US"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rPr>
              <a:t>入占</a:t>
            </a:r>
            <a:r>
              <a:rPr kumimoji="0" lang="zh-CN" altLang="en-US" sz="2400" b="1" i="0" u="none" strike="noStrike" kern="0" cap="none" spc="0" normalizeH="0" baseline="0" noProof="0">
                <a:ln>
                  <a:noFill/>
                </a:ln>
                <a:solidFill>
                  <a:schemeClr val="tx1"/>
                </a:solidFill>
                <a:effectLst/>
                <a:uLnTx/>
                <a:uFillTx/>
                <a:latin typeface="Times New Roman" panose="02020603050405020304" pitchFamily="18" charset="0"/>
                <a:ea typeface="楷体" panose="02010609060101010101" pitchFamily="49" charset="-122"/>
                <a:cs typeface="+mn-cs"/>
              </a:rPr>
              <a:t>比上升。</a:t>
            </a:r>
            <a:endParaRPr kumimoji="0" lang="zh-CN" altLang="en-US" sz="2400" b="1" i="0" u="none" strike="noStrike" kern="0" cap="none" spc="0" normalizeH="0" baseline="0" noProof="0" smtClean="0">
              <a:ln>
                <a:noFill/>
              </a:ln>
              <a:solidFill>
                <a:schemeClr val="tx1"/>
              </a:solidFill>
              <a:effectLst/>
              <a:uLnTx/>
              <a:uFillTx/>
              <a:latin typeface="Times New Roman" panose="02020603050405020304" pitchFamily="18" charset="0"/>
              <a:ea typeface="楷体" panose="02010609060101010101" pitchFamily="49" charset="-122"/>
              <a:cs typeface="+mn-cs"/>
            </a:endParaRPr>
          </a:p>
        </p:txBody>
      </p:sp>
      <p:sp>
        <p:nvSpPr>
          <p:cNvPr id="8" name="标题 1"/>
          <p:cNvSpPr txBox="1">
            <a:spLocks noChangeArrowheads="1"/>
          </p:cNvSpPr>
          <p:nvPr/>
        </p:nvSpPr>
        <p:spPr>
          <a:xfrm>
            <a:off x="468313" y="203200"/>
            <a:ext cx="8280400" cy="488950"/>
          </a:xfrm>
          <a:prstGeom prst="rect">
            <a:avLst/>
          </a:prstGeom>
        </p:spPr>
        <p:txBody>
          <a:bodyPr/>
          <a:lstStyle>
            <a:defPPr>
              <a:defRPr lang="zh-CN"/>
            </a:defPPr>
            <a:lvl1pPr marL="0" lvl="0"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黑体" panose="02010609060101010101" pitchFamily="49" charset="-122"/>
              </a:defRPr>
            </a:lvl1pPr>
            <a:lvl2pPr marL="457200" lvl="1"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2pPr>
            <a:lvl3pPr marL="914400" lvl="2"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3pPr>
            <a:lvl4pPr marL="1371600" lvl="3"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4pPr>
            <a:lvl5pPr marL="1828800" lvl="4"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5pPr>
            <a:lvl6pPr marL="457200" lvl="5"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6pPr>
            <a:lvl7pPr marL="914400" lvl="6"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7pPr>
            <a:lvl8pPr marL="1371600" lvl="7"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8pPr>
            <a:lvl9pPr marL="1828800" lvl="8"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9pPr>
          </a:lstStyle>
          <a:p>
            <a:pPr marL="0" marR="0" lvl="0" indent="0" algn="l" defTabSz="914400" rtl="0" eaLnBrk="0" fontAlgn="base" latinLnBrk="1" hangingPunct="0">
              <a:lnSpc>
                <a:spcPct val="100000"/>
              </a:lnSpc>
              <a:spcBef>
                <a:spcPct val="0"/>
              </a:spcBef>
              <a:spcAft>
                <a:spcPct val="0"/>
              </a:spcAft>
              <a:buClrTx/>
              <a:buSzTx/>
              <a:buFontTx/>
              <a:buNone/>
              <a:defRPr/>
            </a:pPr>
            <a:r>
              <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rPr>
              <a:t>二、探索新知</a:t>
            </a:r>
            <a:endPar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spd="slow">
    <p:push dir="u"/>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8434" name="矩形 5"/>
          <p:cNvSpPr/>
          <p:nvPr/>
        </p:nvSpPr>
        <p:spPr>
          <a:xfrm>
            <a:off x="468313" y="1465263"/>
            <a:ext cx="8269287" cy="230822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625475" algn="just" eaLnBrk="1" hangingPunct="1">
              <a:lnSpc>
                <a:spcPct val="150000"/>
              </a:lnSpc>
            </a:pPr>
            <a:r>
              <a:rPr lang="en-US" altLang="zh-CN" sz="2400" b="1">
                <a:latin typeface="Times New Roman" panose="02020603050405020304" pitchFamily="18" charset="0"/>
                <a:ea typeface="楷体" panose="02010609060101010101" pitchFamily="49" charset="-122"/>
              </a:rPr>
              <a:t>3. </a:t>
            </a:r>
            <a:r>
              <a:rPr lang="zh-CN" altLang="en-US" sz="2400" b="1">
                <a:latin typeface="Times New Roman" panose="02020603050405020304" pitchFamily="18" charset="0"/>
                <a:ea typeface="楷体" panose="02010609060101010101" pitchFamily="49" charset="-122"/>
              </a:rPr>
              <a:t>是新动力，即中国经济将从要素驱动、投资驱动转向创新驱动。</a:t>
            </a:r>
            <a:endParaRPr lang="zh-CN" altLang="en-US" sz="2400" b="1">
              <a:latin typeface="Times New Roman" panose="02020603050405020304" pitchFamily="18" charset="0"/>
              <a:ea typeface="楷体" panose="02010609060101010101" pitchFamily="49" charset="-122"/>
            </a:endParaRPr>
          </a:p>
          <a:p>
            <a:pPr indent="625475" algn="just" eaLnBrk="1" hangingPunct="1">
              <a:lnSpc>
                <a:spcPct val="150000"/>
              </a:lnSpc>
            </a:pPr>
            <a:r>
              <a:rPr lang="en-US" altLang="zh-CN" sz="2400" b="1">
                <a:latin typeface="Times New Roman" panose="02020603050405020304" pitchFamily="18" charset="0"/>
                <a:ea typeface="楷体" panose="02010609060101010101" pitchFamily="49" charset="-122"/>
              </a:rPr>
              <a:t>4. </a:t>
            </a:r>
            <a:r>
              <a:rPr lang="zh-CN" altLang="en-US" sz="2400" b="1">
                <a:latin typeface="Times New Roman" panose="02020603050405020304" pitchFamily="18" charset="0"/>
                <a:ea typeface="楷体" panose="02010609060101010101" pitchFamily="49" charset="-122"/>
              </a:rPr>
              <a:t>是多挑战，即一些不确定性风险显性化。楼市风险、地方债务风险、金融风险等潜在风险渐渐浮出水面。</a:t>
            </a:r>
            <a:endParaRPr lang="zh-CN" altLang="en-US" sz="2400" b="1">
              <a:latin typeface="Times New Roman" panose="02020603050405020304" pitchFamily="18" charset="0"/>
              <a:ea typeface="楷体" panose="02010609060101010101" pitchFamily="49" charset="-122"/>
            </a:endParaRPr>
          </a:p>
        </p:txBody>
      </p:sp>
      <p:sp>
        <p:nvSpPr>
          <p:cNvPr id="8" name="标题 1"/>
          <p:cNvSpPr txBox="1">
            <a:spLocks noChangeArrowheads="1"/>
          </p:cNvSpPr>
          <p:nvPr/>
        </p:nvSpPr>
        <p:spPr>
          <a:xfrm>
            <a:off x="468313" y="203200"/>
            <a:ext cx="8280400" cy="488950"/>
          </a:xfrm>
          <a:prstGeom prst="rect">
            <a:avLst/>
          </a:prstGeom>
        </p:spPr>
        <p:txBody>
          <a:bodyPr/>
          <a:lstStyle>
            <a:defPPr>
              <a:defRPr lang="zh-CN"/>
            </a:defPPr>
            <a:lvl1pPr marL="0" lvl="0"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黑体" panose="02010609060101010101" pitchFamily="49" charset="-122"/>
              </a:defRPr>
            </a:lvl1pPr>
            <a:lvl2pPr marL="457200" lvl="1"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2pPr>
            <a:lvl3pPr marL="914400" lvl="2"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3pPr>
            <a:lvl4pPr marL="1371600" lvl="3"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4pPr>
            <a:lvl5pPr marL="1828800" lvl="4"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5pPr>
            <a:lvl6pPr marL="457200" lvl="5"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6pPr>
            <a:lvl7pPr marL="914400" lvl="6"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7pPr>
            <a:lvl8pPr marL="1371600" lvl="7"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8pPr>
            <a:lvl9pPr marL="1828800" lvl="8"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9pPr>
          </a:lstStyle>
          <a:p>
            <a:pPr marL="0" marR="0" lvl="0" indent="0" algn="l" defTabSz="914400" rtl="0" eaLnBrk="0" fontAlgn="base" latinLnBrk="1" hangingPunct="0">
              <a:lnSpc>
                <a:spcPct val="100000"/>
              </a:lnSpc>
              <a:spcBef>
                <a:spcPct val="0"/>
              </a:spcBef>
              <a:spcAft>
                <a:spcPct val="0"/>
              </a:spcAft>
              <a:buClrTx/>
              <a:buSzTx/>
              <a:buFontTx/>
              <a:buNone/>
              <a:defRPr/>
            </a:pPr>
            <a:r>
              <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rPr>
              <a:t>二、探索新知</a:t>
            </a:r>
            <a:endPar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spd="slow">
    <p:push dir="u"/>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314" name="矩形 5"/>
          <p:cNvSpPr/>
          <p:nvPr/>
        </p:nvSpPr>
        <p:spPr>
          <a:xfrm>
            <a:off x="468313" y="1484313"/>
            <a:ext cx="8280400" cy="3970337"/>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625475" algn="just" eaLnBrk="1" hangingPunct="1">
              <a:lnSpc>
                <a:spcPct val="150000"/>
              </a:lnSpc>
            </a:pPr>
            <a:r>
              <a:rPr lang="zh-CN" altLang="en-US" sz="2400" b="1">
                <a:latin typeface="Times New Roman" panose="02020603050405020304" pitchFamily="18" charset="0"/>
                <a:ea typeface="楷体" panose="02010609060101010101" pitchFamily="49" charset="-122"/>
              </a:rPr>
              <a:t>（</a:t>
            </a:r>
            <a:r>
              <a:rPr lang="en-US" altLang="zh-CN" sz="2400" b="1">
                <a:latin typeface="Times New Roman" panose="02020603050405020304" pitchFamily="18" charset="0"/>
                <a:ea typeface="楷体" panose="02010609060101010101" pitchFamily="49" charset="-122"/>
              </a:rPr>
              <a:t>3</a:t>
            </a:r>
            <a:r>
              <a:rPr lang="zh-CN" altLang="en-US" sz="2400" b="1">
                <a:latin typeface="Times New Roman" panose="02020603050405020304" pitchFamily="18" charset="0"/>
                <a:ea typeface="楷体" panose="02010609060101010101" pitchFamily="49" charset="-122"/>
              </a:rPr>
              <a:t>）发展不平衡不协调等现实挑战</a:t>
            </a:r>
            <a:endParaRPr lang="zh-CN" altLang="en-US" sz="2400" b="1">
              <a:latin typeface="Times New Roman" panose="02020603050405020304" pitchFamily="18" charset="0"/>
              <a:ea typeface="楷体" panose="02010609060101010101" pitchFamily="49" charset="-122"/>
            </a:endParaRPr>
          </a:p>
          <a:p>
            <a:pPr indent="625475" algn="just" eaLnBrk="1" hangingPunct="1">
              <a:lnSpc>
                <a:spcPct val="150000"/>
              </a:lnSpc>
            </a:pPr>
            <a:r>
              <a:rPr lang="zh-CN" altLang="en-US" sz="2400" b="1">
                <a:latin typeface="Times New Roman" panose="02020603050405020304" pitchFamily="18" charset="0"/>
                <a:ea typeface="楷体" panose="02010609060101010101" pitchFamily="49" charset="-122"/>
              </a:rPr>
              <a:t>探究与分享：</a:t>
            </a:r>
            <a:endParaRPr lang="en-US" altLang="zh-CN" sz="2400" b="1">
              <a:latin typeface="Times New Roman" panose="02020603050405020304" pitchFamily="18" charset="0"/>
              <a:ea typeface="楷体" panose="02010609060101010101" pitchFamily="49" charset="-122"/>
            </a:endParaRPr>
          </a:p>
          <a:p>
            <a:pPr indent="625475" algn="just" eaLnBrk="1" hangingPunct="1">
              <a:lnSpc>
                <a:spcPct val="150000"/>
              </a:lnSpc>
            </a:pPr>
            <a:r>
              <a:rPr lang="zh-CN" altLang="en-US" sz="2400" b="1">
                <a:latin typeface="Times New Roman" panose="02020603050405020304" pitchFamily="18" charset="0"/>
                <a:ea typeface="楷体" panose="02010609060101010101" pitchFamily="49" charset="-122"/>
              </a:rPr>
              <a:t>孟支书：小康不小康，关键看老乡。老乡要小康，关键看“钱袋子”鼓起来没有。去年，我国农民人均收入过万元，收入涨得比城里还快。</a:t>
            </a:r>
            <a:endParaRPr lang="zh-CN" altLang="en-US" sz="2400" b="1">
              <a:latin typeface="Times New Roman" panose="02020603050405020304" pitchFamily="18" charset="0"/>
              <a:ea typeface="楷体" panose="02010609060101010101" pitchFamily="49" charset="-122"/>
            </a:endParaRPr>
          </a:p>
          <a:p>
            <a:pPr indent="625475" algn="just" eaLnBrk="1" hangingPunct="1">
              <a:lnSpc>
                <a:spcPct val="150000"/>
              </a:lnSpc>
            </a:pPr>
            <a:r>
              <a:rPr lang="zh-CN" altLang="en-US" sz="2400" b="1">
                <a:latin typeface="Times New Roman" panose="02020603050405020304" pitchFamily="18" charset="0"/>
                <a:ea typeface="楷体" panose="02010609060101010101" pitchFamily="49" charset="-122"/>
              </a:rPr>
              <a:t>张大娘：村里人都喝上干净的自来水，用电方便，道路宽阔，房屋整齐，生病有医保保障。</a:t>
            </a:r>
            <a:endParaRPr lang="en-US" altLang="zh-CN" sz="2400" b="1">
              <a:latin typeface="Times New Roman" panose="02020603050405020304" pitchFamily="18" charset="0"/>
              <a:ea typeface="楷体" panose="02010609060101010101" pitchFamily="49" charset="-122"/>
            </a:endParaRPr>
          </a:p>
        </p:txBody>
      </p:sp>
      <p:sp>
        <p:nvSpPr>
          <p:cNvPr id="8" name="标题 1"/>
          <p:cNvSpPr txBox="1">
            <a:spLocks noChangeArrowheads="1"/>
          </p:cNvSpPr>
          <p:nvPr/>
        </p:nvSpPr>
        <p:spPr>
          <a:xfrm>
            <a:off x="468313" y="203200"/>
            <a:ext cx="8280400" cy="488950"/>
          </a:xfrm>
          <a:prstGeom prst="rect">
            <a:avLst/>
          </a:prstGeom>
        </p:spPr>
        <p:txBody>
          <a:bodyPr/>
          <a:lstStyle>
            <a:defPPr>
              <a:defRPr lang="zh-CN"/>
            </a:defPPr>
            <a:lvl1pPr marL="0" lvl="0"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黑体" panose="02010609060101010101" pitchFamily="49" charset="-122"/>
              </a:defRPr>
            </a:lvl1pPr>
            <a:lvl2pPr marL="457200" lvl="1"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2pPr>
            <a:lvl3pPr marL="914400" lvl="2"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3pPr>
            <a:lvl4pPr marL="1371600" lvl="3"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4pPr>
            <a:lvl5pPr marL="1828800" lvl="4"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5pPr>
            <a:lvl6pPr marL="457200" lvl="5"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6pPr>
            <a:lvl7pPr marL="914400" lvl="6"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7pPr>
            <a:lvl8pPr marL="1371600" lvl="7"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8pPr>
            <a:lvl9pPr marL="1828800" lvl="8"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9pPr>
          </a:lstStyle>
          <a:p>
            <a:pPr marL="0" marR="0" lvl="0" indent="0" algn="l" defTabSz="914400" rtl="0" eaLnBrk="0" fontAlgn="base" latinLnBrk="1" hangingPunct="0">
              <a:lnSpc>
                <a:spcPct val="100000"/>
              </a:lnSpc>
              <a:spcBef>
                <a:spcPct val="0"/>
              </a:spcBef>
              <a:spcAft>
                <a:spcPct val="0"/>
              </a:spcAft>
              <a:buClrTx/>
              <a:buSzTx/>
              <a:buFontTx/>
              <a:buNone/>
              <a:defRPr/>
            </a:pPr>
            <a:r>
              <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rPr>
              <a:t>二、探索新知</a:t>
            </a:r>
            <a:endPar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13314">
                                            <p:txEl>
                                              <p:pRg st="2" end="2"/>
                                            </p:txEl>
                                          </p:spTgt>
                                        </p:tgtEl>
                                        <p:attrNameLst>
                                          <p:attrName>style.visibility</p:attrName>
                                        </p:attrNameLst>
                                      </p:cBhvr>
                                      <p:to>
                                        <p:strVal val="visible"/>
                                      </p:to>
                                    </p:set>
                                    <p:animEffect transition="in" filter="fade">
                                      <p:cBhvr>
                                        <p:cTn id="7" dur="1000"/>
                                        <p:tgtEl>
                                          <p:spTgt spid="13314">
                                            <p:txEl>
                                              <p:pRg st="2" end="2"/>
                                            </p:txEl>
                                          </p:spTgt>
                                        </p:tgtEl>
                                      </p:cBhvr>
                                    </p:animEffect>
                                    <p:anim calcmode="lin" valueType="num">
                                      <p:cBhvr>
                                        <p:cTn id="8" dur="1000" fill="hold"/>
                                        <p:tgtEl>
                                          <p:spTgt spid="13314">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13314">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dur="1000" fill="hold" nodeType="withEffect">
                                  <p:stCondLst>
                                    <p:cond delay="0"/>
                                  </p:stCondLst>
                                  <p:childTnLst>
                                    <p:set>
                                      <p:cBhvr>
                                        <p:cTn id="11" dur="1" fill="hold">
                                          <p:stCondLst>
                                            <p:cond delay="0"/>
                                          </p:stCondLst>
                                        </p:cTn>
                                        <p:tgtEl>
                                          <p:spTgt spid="13314">
                                            <p:txEl>
                                              <p:pRg st="3" end="3"/>
                                            </p:txEl>
                                          </p:spTgt>
                                        </p:tgtEl>
                                        <p:attrNameLst>
                                          <p:attrName>style.visibility</p:attrName>
                                        </p:attrNameLst>
                                      </p:cBhvr>
                                      <p:to>
                                        <p:strVal val="visible"/>
                                      </p:to>
                                    </p:set>
                                    <p:animEffect transition="in" filter="fade">
                                      <p:cBhvr>
                                        <p:cTn id="12" dur="1000"/>
                                        <p:tgtEl>
                                          <p:spTgt spid="13314">
                                            <p:txEl>
                                              <p:pRg st="3" end="3"/>
                                            </p:txEl>
                                          </p:spTgt>
                                        </p:tgtEl>
                                      </p:cBhvr>
                                    </p:animEffect>
                                    <p:anim calcmode="lin" valueType="num">
                                      <p:cBhvr>
                                        <p:cTn id="13" dur="1000" fill="hold"/>
                                        <p:tgtEl>
                                          <p:spTgt spid="13314">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1331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314" name="矩形 5"/>
          <p:cNvSpPr/>
          <p:nvPr/>
        </p:nvSpPr>
        <p:spPr>
          <a:xfrm>
            <a:off x="468313" y="1484313"/>
            <a:ext cx="8280400" cy="120015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625475" algn="just" eaLnBrk="1" hangingPunct="1">
              <a:lnSpc>
                <a:spcPct val="150000"/>
              </a:lnSpc>
            </a:pPr>
            <a:r>
              <a:rPr lang="zh-CN" altLang="en-US" sz="2400" b="1">
                <a:latin typeface="Times New Roman" panose="02020603050405020304" pitchFamily="18" charset="0"/>
                <a:ea typeface="楷体" panose="02010609060101010101" pitchFamily="49" charset="-122"/>
              </a:rPr>
              <a:t>（</a:t>
            </a:r>
            <a:r>
              <a:rPr lang="en-US" altLang="zh-CN" sz="2400" b="1">
                <a:latin typeface="Times New Roman" panose="02020603050405020304" pitchFamily="18" charset="0"/>
                <a:ea typeface="楷体" panose="02010609060101010101" pitchFamily="49" charset="-122"/>
              </a:rPr>
              <a:t>3</a:t>
            </a:r>
            <a:r>
              <a:rPr lang="zh-CN" altLang="en-US" sz="2400" b="1">
                <a:latin typeface="Times New Roman" panose="02020603050405020304" pitchFamily="18" charset="0"/>
                <a:ea typeface="楷体" panose="02010609060101010101" pitchFamily="49" charset="-122"/>
              </a:rPr>
              <a:t>）发展不平衡不协调等现实挑战</a:t>
            </a:r>
            <a:endParaRPr lang="zh-CN" altLang="en-US" sz="2400" b="1">
              <a:latin typeface="Times New Roman" panose="02020603050405020304" pitchFamily="18" charset="0"/>
              <a:ea typeface="楷体" panose="02010609060101010101" pitchFamily="49" charset="-122"/>
            </a:endParaRPr>
          </a:p>
          <a:p>
            <a:pPr indent="625475" algn="just" eaLnBrk="1" hangingPunct="1">
              <a:lnSpc>
                <a:spcPct val="150000"/>
              </a:lnSpc>
            </a:pPr>
            <a:r>
              <a:rPr lang="zh-CN" altLang="en-US" sz="2400" b="1">
                <a:latin typeface="Times New Roman" panose="02020603050405020304" pitchFamily="18" charset="0"/>
                <a:ea typeface="楷体" panose="02010609060101010101" pitchFamily="49" charset="-122"/>
              </a:rPr>
              <a:t>探究与分享：</a:t>
            </a:r>
            <a:endParaRPr lang="en-US" altLang="zh-CN" sz="2400" b="1">
              <a:latin typeface="Times New Roman" panose="02020603050405020304" pitchFamily="18" charset="0"/>
              <a:ea typeface="楷体" panose="02010609060101010101" pitchFamily="49" charset="-122"/>
            </a:endParaRPr>
          </a:p>
        </p:txBody>
      </p:sp>
      <p:sp>
        <p:nvSpPr>
          <p:cNvPr id="8" name="标题 1"/>
          <p:cNvSpPr txBox="1">
            <a:spLocks noChangeArrowheads="1"/>
          </p:cNvSpPr>
          <p:nvPr/>
        </p:nvSpPr>
        <p:spPr>
          <a:xfrm>
            <a:off x="468313" y="203200"/>
            <a:ext cx="8280400" cy="488950"/>
          </a:xfrm>
          <a:prstGeom prst="rect">
            <a:avLst/>
          </a:prstGeom>
        </p:spPr>
        <p:txBody>
          <a:bodyPr/>
          <a:lstStyle>
            <a:defPPr>
              <a:defRPr lang="zh-CN"/>
            </a:defPPr>
            <a:lvl1pPr marL="0" lvl="0"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黑体" panose="02010609060101010101" pitchFamily="49" charset="-122"/>
              </a:defRPr>
            </a:lvl1pPr>
            <a:lvl2pPr marL="457200" lvl="1"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2pPr>
            <a:lvl3pPr marL="914400" lvl="2"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3pPr>
            <a:lvl4pPr marL="1371600" lvl="3"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4pPr>
            <a:lvl5pPr marL="1828800" lvl="4"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5pPr>
            <a:lvl6pPr marL="457200" lvl="5"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6pPr>
            <a:lvl7pPr marL="914400" lvl="6"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7pPr>
            <a:lvl8pPr marL="1371600" lvl="7"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8pPr>
            <a:lvl9pPr marL="1828800" lvl="8"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9pPr>
          </a:lstStyle>
          <a:p>
            <a:pPr marL="0" marR="0" lvl="0" indent="0" algn="l" defTabSz="914400" rtl="0" eaLnBrk="0" fontAlgn="base" latinLnBrk="1" hangingPunct="0">
              <a:lnSpc>
                <a:spcPct val="100000"/>
              </a:lnSpc>
              <a:spcBef>
                <a:spcPct val="0"/>
              </a:spcBef>
              <a:spcAft>
                <a:spcPct val="0"/>
              </a:spcAft>
              <a:buClrTx/>
              <a:buSzTx/>
              <a:buFontTx/>
              <a:buNone/>
              <a:defRPr/>
            </a:pPr>
            <a:r>
              <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rPr>
              <a:t>二、探索新知</a:t>
            </a:r>
            <a:endPar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endParaRPr>
          </a:p>
        </p:txBody>
      </p:sp>
      <p:pic>
        <p:nvPicPr>
          <p:cNvPr id="20484" name="图片 1"/>
          <p:cNvPicPr>
            <a:picLocks noChangeAspect="1"/>
          </p:cNvPicPr>
          <p:nvPr/>
        </p:nvPicPr>
        <p:blipFill>
          <a:blip r:embed="rId2"/>
          <a:stretch>
            <a:fillRect/>
          </a:stretch>
        </p:blipFill>
        <p:spPr>
          <a:xfrm>
            <a:off x="323850" y="2684463"/>
            <a:ext cx="1643063" cy="1824037"/>
          </a:xfrm>
          <a:prstGeom prst="rect">
            <a:avLst/>
          </a:prstGeom>
          <a:noFill/>
          <a:ln w="9525">
            <a:noFill/>
          </a:ln>
        </p:spPr>
      </p:pic>
      <p:sp>
        <p:nvSpPr>
          <p:cNvPr id="20485" name="圆角矩形 2"/>
          <p:cNvSpPr/>
          <p:nvPr/>
        </p:nvSpPr>
        <p:spPr>
          <a:xfrm>
            <a:off x="2124075" y="2828925"/>
            <a:ext cx="6840538" cy="1679575"/>
          </a:xfrm>
          <a:prstGeom prst="roundRect">
            <a:avLst>
              <a:gd name="adj" fmla="val 16667"/>
            </a:avLst>
          </a:prstGeom>
          <a:solidFill>
            <a:srgbClr val="CCFFCC"/>
          </a:soli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541655" algn="just" eaLnBrk="1" hangingPunct="1">
              <a:spcAft>
                <a:spcPts val="500"/>
              </a:spcAft>
            </a:pPr>
            <a:r>
              <a:rPr lang="zh-CN" altLang="en-US" sz="2200" b="1">
                <a:latin typeface="Times New Roman" panose="02020603050405020304" pitchFamily="18" charset="0"/>
                <a:ea typeface="楷体" panose="02010609060101010101" pitchFamily="49" charset="-122"/>
              </a:rPr>
              <a:t>村党支部书记小孟</a:t>
            </a:r>
            <a:endParaRPr lang="en-US" altLang="zh-CN" sz="2200" b="1">
              <a:latin typeface="Times New Roman" panose="02020603050405020304" pitchFamily="18" charset="0"/>
              <a:ea typeface="楷体" panose="02010609060101010101" pitchFamily="49" charset="-122"/>
            </a:endParaRPr>
          </a:p>
          <a:p>
            <a:pPr indent="541655" algn="just" eaLnBrk="1" hangingPunct="1">
              <a:spcAft>
                <a:spcPts val="500"/>
              </a:spcAft>
            </a:pPr>
            <a:r>
              <a:rPr lang="zh-CN" altLang="en-US" sz="2200" b="1">
                <a:latin typeface="Times New Roman" panose="02020603050405020304" pitchFamily="18" charset="0"/>
                <a:ea typeface="楷体" panose="02010609060101010101" pitchFamily="49" charset="-122"/>
              </a:rPr>
              <a:t>小康不小康，关键看老乡。老乡要小康，关键看“钱袋子”鼓起来没有。去年，我国农民人均收入过万元，收入涨得比城里还快。</a:t>
            </a:r>
            <a:endParaRPr lang="zh-CN" altLang="en-US" sz="2200" b="1">
              <a:latin typeface="Times New Roman" panose="02020603050405020304" pitchFamily="18" charset="0"/>
              <a:ea typeface="楷体" panose="02010609060101010101" pitchFamily="49" charset="-122"/>
            </a:endParaRPr>
          </a:p>
        </p:txBody>
      </p:sp>
      <p:sp>
        <p:nvSpPr>
          <p:cNvPr id="20486" name="圆角矩形 6"/>
          <p:cNvSpPr/>
          <p:nvPr/>
        </p:nvSpPr>
        <p:spPr>
          <a:xfrm>
            <a:off x="2124075" y="4994275"/>
            <a:ext cx="6840538" cy="1317625"/>
          </a:xfrm>
          <a:prstGeom prst="roundRect">
            <a:avLst>
              <a:gd name="adj" fmla="val 16667"/>
            </a:avLst>
          </a:prstGeom>
          <a:solidFill>
            <a:srgbClr val="CCFFFF"/>
          </a:soli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541655" algn="just" eaLnBrk="1" hangingPunct="1">
              <a:spcAft>
                <a:spcPts val="500"/>
              </a:spcAft>
            </a:pPr>
            <a:r>
              <a:rPr lang="zh-CN" altLang="en-US" sz="2200" b="1">
                <a:latin typeface="Times New Roman" panose="02020603050405020304" pitchFamily="18" charset="0"/>
                <a:ea typeface="楷体" panose="02010609060101010101" pitchFamily="49" charset="-122"/>
              </a:rPr>
              <a:t>村民张大娘</a:t>
            </a:r>
            <a:endParaRPr lang="en-US" altLang="zh-CN" sz="2200" b="1">
              <a:latin typeface="Times New Roman" panose="02020603050405020304" pitchFamily="18" charset="0"/>
              <a:ea typeface="楷体" panose="02010609060101010101" pitchFamily="49" charset="-122"/>
            </a:endParaRPr>
          </a:p>
          <a:p>
            <a:pPr indent="541655" algn="just" eaLnBrk="1" hangingPunct="1">
              <a:spcAft>
                <a:spcPts val="500"/>
              </a:spcAft>
            </a:pPr>
            <a:r>
              <a:rPr lang="zh-CN" altLang="en-US" sz="2200" b="1">
                <a:latin typeface="Times New Roman" panose="02020603050405020304" pitchFamily="18" charset="0"/>
                <a:ea typeface="楷体" panose="02010609060101010101" pitchFamily="49" charset="-122"/>
              </a:rPr>
              <a:t>村里人都喝上干净的自来水，用电方便，道路宽阔，房屋整齐，生病有医保保障。</a:t>
            </a:r>
            <a:endParaRPr lang="zh-CN" altLang="en-US" sz="2200" b="1">
              <a:latin typeface="Times New Roman" panose="02020603050405020304" pitchFamily="18" charset="0"/>
              <a:ea typeface="楷体" panose="02010609060101010101" pitchFamily="49" charset="-122"/>
            </a:endParaRPr>
          </a:p>
        </p:txBody>
      </p:sp>
      <p:pic>
        <p:nvPicPr>
          <p:cNvPr id="20487" name="图片 3"/>
          <p:cNvPicPr>
            <a:picLocks noChangeAspect="1"/>
          </p:cNvPicPr>
          <p:nvPr/>
        </p:nvPicPr>
        <p:blipFill>
          <a:blip r:embed="rId3"/>
          <a:stretch>
            <a:fillRect/>
          </a:stretch>
        </p:blipFill>
        <p:spPr>
          <a:xfrm>
            <a:off x="468313" y="4813300"/>
            <a:ext cx="1374775" cy="1679575"/>
          </a:xfrm>
          <a:prstGeom prst="rect">
            <a:avLst/>
          </a:prstGeom>
          <a:noFill/>
          <a:ln w="9525">
            <a:noFill/>
          </a:ln>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13314">
                                            <p:txEl>
                                              <p:pRg st="1" end="1"/>
                                            </p:txEl>
                                          </p:spTgt>
                                        </p:tgtEl>
                                        <p:attrNameLst>
                                          <p:attrName>style.visibility</p:attrName>
                                        </p:attrNameLst>
                                      </p:cBhvr>
                                      <p:to>
                                        <p:strVal val="visible"/>
                                      </p:to>
                                    </p:set>
                                    <p:animEffect transition="in" filter="fade">
                                      <p:cBhvr>
                                        <p:cTn id="7" dur="1000"/>
                                        <p:tgtEl>
                                          <p:spTgt spid="13314">
                                            <p:txEl>
                                              <p:pRg st="1" end="1"/>
                                            </p:txEl>
                                          </p:spTgt>
                                        </p:tgtEl>
                                      </p:cBhvr>
                                    </p:animEffect>
                                    <p:anim calcmode="lin" valueType="num">
                                      <p:cBhvr>
                                        <p:cTn id="8" dur="1000" fill="hold"/>
                                        <p:tgtEl>
                                          <p:spTgt spid="13314">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1331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8" name="标题 1"/>
          <p:cNvSpPr txBox="1">
            <a:spLocks noChangeArrowheads="1"/>
          </p:cNvSpPr>
          <p:nvPr/>
        </p:nvSpPr>
        <p:spPr>
          <a:xfrm>
            <a:off x="468313" y="203200"/>
            <a:ext cx="8280400" cy="488950"/>
          </a:xfrm>
          <a:prstGeom prst="rect">
            <a:avLst/>
          </a:prstGeom>
        </p:spPr>
        <p:txBody>
          <a:bodyPr/>
          <a:lstStyle>
            <a:defPPr>
              <a:defRPr lang="zh-CN"/>
            </a:defPPr>
            <a:lvl1pPr marL="0" lvl="0"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黑体" panose="02010609060101010101" pitchFamily="49" charset="-122"/>
              </a:defRPr>
            </a:lvl1pPr>
            <a:lvl2pPr marL="457200" lvl="1"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2pPr>
            <a:lvl3pPr marL="914400" lvl="2"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3pPr>
            <a:lvl4pPr marL="1371600" lvl="3"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4pPr>
            <a:lvl5pPr marL="1828800" lvl="4"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5pPr>
            <a:lvl6pPr marL="457200" lvl="5"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6pPr>
            <a:lvl7pPr marL="914400" lvl="6"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7pPr>
            <a:lvl8pPr marL="1371600" lvl="7"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8pPr>
            <a:lvl9pPr marL="1828800" lvl="8"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9pPr>
          </a:lstStyle>
          <a:p>
            <a:pPr marL="0" marR="0" lvl="0" indent="0" algn="l" defTabSz="914400" rtl="0" eaLnBrk="0" fontAlgn="base" latinLnBrk="1" hangingPunct="0">
              <a:lnSpc>
                <a:spcPct val="100000"/>
              </a:lnSpc>
              <a:spcBef>
                <a:spcPct val="0"/>
              </a:spcBef>
              <a:spcAft>
                <a:spcPct val="0"/>
              </a:spcAft>
              <a:buClrTx/>
              <a:buSzTx/>
              <a:buFontTx/>
              <a:buNone/>
              <a:defRPr/>
            </a:pPr>
            <a:r>
              <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rPr>
              <a:t>二、探索新知</a:t>
            </a:r>
            <a:endPar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endParaRPr>
          </a:p>
        </p:txBody>
      </p:sp>
      <p:sp>
        <p:nvSpPr>
          <p:cNvPr id="21507" name="圆角矩形 3"/>
          <p:cNvSpPr/>
          <p:nvPr/>
        </p:nvSpPr>
        <p:spPr>
          <a:xfrm>
            <a:off x="2124075" y="2157413"/>
            <a:ext cx="6840538" cy="1681162"/>
          </a:xfrm>
          <a:prstGeom prst="roundRect">
            <a:avLst>
              <a:gd name="adj" fmla="val 16667"/>
            </a:avLst>
          </a:prstGeom>
          <a:solidFill>
            <a:srgbClr val="FFFFCC"/>
          </a:soli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541655" algn="just" eaLnBrk="1" hangingPunct="1">
              <a:spcAft>
                <a:spcPts val="500"/>
              </a:spcAft>
            </a:pPr>
            <a:r>
              <a:rPr lang="zh-CN" altLang="en-US" sz="2200" b="1">
                <a:latin typeface="Times New Roman" panose="02020603050405020304" pitchFamily="18" charset="0"/>
                <a:ea typeface="楷体" panose="02010609060101010101" pitchFamily="49" charset="-122"/>
              </a:rPr>
              <a:t>村民老李</a:t>
            </a:r>
            <a:endParaRPr lang="en-US" altLang="zh-CN" sz="2200" b="1">
              <a:latin typeface="Times New Roman" panose="02020603050405020304" pitchFamily="18" charset="0"/>
              <a:ea typeface="楷体" panose="02010609060101010101" pitchFamily="49" charset="-122"/>
            </a:endParaRPr>
          </a:p>
          <a:p>
            <a:pPr indent="541655" algn="just" eaLnBrk="1" hangingPunct="1">
              <a:spcAft>
                <a:spcPts val="500"/>
              </a:spcAft>
            </a:pPr>
            <a:r>
              <a:rPr lang="zh-CN" altLang="en-US" sz="2200" b="1">
                <a:latin typeface="Times New Roman" panose="02020603050405020304" pitchFamily="18" charset="0"/>
                <a:ea typeface="楷体" panose="02010609060101010101" pitchFamily="49" charset="-122"/>
              </a:rPr>
              <a:t>现在政府支持休闲农业与乡村旅游业发展，村村通了公路。只要人勤快，肯动脑筋，生活会一天比一天好！</a:t>
            </a:r>
            <a:endParaRPr lang="zh-CN" altLang="en-US" sz="2200" b="1">
              <a:latin typeface="Times New Roman" panose="02020603050405020304" pitchFamily="18" charset="0"/>
              <a:ea typeface="楷体" panose="02010609060101010101" pitchFamily="49" charset="-122"/>
            </a:endParaRPr>
          </a:p>
        </p:txBody>
      </p:sp>
      <p:sp>
        <p:nvSpPr>
          <p:cNvPr id="21508" name="圆角矩形 4"/>
          <p:cNvSpPr/>
          <p:nvPr/>
        </p:nvSpPr>
        <p:spPr>
          <a:xfrm>
            <a:off x="2124075" y="4365625"/>
            <a:ext cx="6840538" cy="1319213"/>
          </a:xfrm>
          <a:prstGeom prst="roundRect">
            <a:avLst>
              <a:gd name="adj" fmla="val 16667"/>
            </a:avLst>
          </a:prstGeom>
          <a:solidFill>
            <a:srgbClr val="FFCCFF"/>
          </a:soli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541655" algn="just" eaLnBrk="1" hangingPunct="1">
              <a:spcAft>
                <a:spcPts val="500"/>
              </a:spcAft>
            </a:pPr>
            <a:r>
              <a:rPr lang="zh-CN" altLang="en-US" sz="2200" b="1">
                <a:latin typeface="Times New Roman" panose="02020603050405020304" pitchFamily="18" charset="0"/>
                <a:ea typeface="楷体" panose="02010609060101010101" pitchFamily="49" charset="-122"/>
              </a:rPr>
              <a:t>初中生小莉：</a:t>
            </a:r>
            <a:endParaRPr lang="en-US" altLang="zh-CN" sz="2200" b="1">
              <a:latin typeface="Times New Roman" panose="02020603050405020304" pitchFamily="18" charset="0"/>
              <a:ea typeface="楷体" panose="02010609060101010101" pitchFamily="49" charset="-122"/>
            </a:endParaRPr>
          </a:p>
          <a:p>
            <a:pPr indent="541655" algn="just" eaLnBrk="1" hangingPunct="1">
              <a:spcAft>
                <a:spcPts val="500"/>
              </a:spcAft>
            </a:pPr>
            <a:r>
              <a:rPr lang="zh-CN" altLang="en-US" sz="2200" b="1">
                <a:latin typeface="Times New Roman" panose="02020603050405020304" pitchFamily="18" charset="0"/>
                <a:ea typeface="楷体" panose="02010609060101010101" pitchFamily="49" charset="-122"/>
              </a:rPr>
              <a:t>我上学不用交学杂费，也不用交课本费，妈妈说我赶上了好时代。</a:t>
            </a:r>
            <a:endParaRPr lang="zh-CN" altLang="en-US" sz="2200" b="1">
              <a:latin typeface="Times New Roman" panose="02020603050405020304" pitchFamily="18" charset="0"/>
              <a:ea typeface="楷体" panose="02010609060101010101" pitchFamily="49" charset="-122"/>
            </a:endParaRPr>
          </a:p>
        </p:txBody>
      </p:sp>
      <p:pic>
        <p:nvPicPr>
          <p:cNvPr id="21509" name="图片 1"/>
          <p:cNvPicPr>
            <a:picLocks noChangeAspect="1"/>
          </p:cNvPicPr>
          <p:nvPr/>
        </p:nvPicPr>
        <p:blipFill>
          <a:blip r:embed="rId2"/>
          <a:stretch>
            <a:fillRect/>
          </a:stretch>
        </p:blipFill>
        <p:spPr>
          <a:xfrm>
            <a:off x="179388" y="2157413"/>
            <a:ext cx="1687512" cy="1728787"/>
          </a:xfrm>
          <a:prstGeom prst="rect">
            <a:avLst/>
          </a:prstGeom>
          <a:noFill/>
          <a:ln w="9525">
            <a:noFill/>
          </a:ln>
        </p:spPr>
      </p:pic>
      <p:pic>
        <p:nvPicPr>
          <p:cNvPr id="21510" name="图片 2"/>
          <p:cNvPicPr>
            <a:picLocks noChangeAspect="1"/>
          </p:cNvPicPr>
          <p:nvPr/>
        </p:nvPicPr>
        <p:blipFill>
          <a:blip r:embed="rId3"/>
          <a:stretch>
            <a:fillRect/>
          </a:stretch>
        </p:blipFill>
        <p:spPr>
          <a:xfrm>
            <a:off x="468313" y="4149725"/>
            <a:ext cx="1133475" cy="1584325"/>
          </a:xfrm>
          <a:prstGeom prst="rect">
            <a:avLst/>
          </a:prstGeom>
          <a:noFill/>
          <a:ln w="9525">
            <a:noFill/>
          </a:ln>
        </p:spPr>
      </p:pic>
    </p:spTree>
  </p:cSld>
  <p:clrMapOvr>
    <a:masterClrMapping/>
  </p:clrMapOvr>
  <p:transition spd="slow">
    <p:push dir="u"/>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314" name="矩形 5"/>
          <p:cNvSpPr/>
          <p:nvPr/>
        </p:nvSpPr>
        <p:spPr>
          <a:xfrm>
            <a:off x="468313" y="1484313"/>
            <a:ext cx="8280400" cy="341630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625475" algn="just" eaLnBrk="1" hangingPunct="1">
              <a:lnSpc>
                <a:spcPct val="150000"/>
              </a:lnSpc>
            </a:pPr>
            <a:r>
              <a:rPr lang="zh-CN" altLang="en-US" sz="2400" b="1">
                <a:latin typeface="Times New Roman" panose="02020603050405020304" pitchFamily="18" charset="0"/>
                <a:ea typeface="楷体" panose="02010609060101010101" pitchFamily="49" charset="-122"/>
              </a:rPr>
              <a:t>（</a:t>
            </a:r>
            <a:r>
              <a:rPr lang="en-US" altLang="zh-CN" sz="2400" b="1">
                <a:latin typeface="Times New Roman" panose="02020603050405020304" pitchFamily="18" charset="0"/>
                <a:ea typeface="楷体" panose="02010609060101010101" pitchFamily="49" charset="-122"/>
              </a:rPr>
              <a:t>1</a:t>
            </a:r>
            <a:r>
              <a:rPr lang="zh-CN" altLang="en-US" sz="2400" b="1">
                <a:latin typeface="Times New Roman" panose="02020603050405020304" pitchFamily="18" charset="0"/>
                <a:ea typeface="楷体" panose="02010609060101010101" pitchFamily="49" charset="-122"/>
              </a:rPr>
              <a:t>）从他们的对话中，你感受到改革开放以来我国农村发生哪些巨大变化？</a:t>
            </a:r>
            <a:endParaRPr lang="en-US" altLang="zh-CN" sz="2400" b="1">
              <a:latin typeface="Times New Roman" panose="02020603050405020304" pitchFamily="18" charset="0"/>
              <a:ea typeface="楷体" panose="02010609060101010101" pitchFamily="49" charset="-122"/>
            </a:endParaRPr>
          </a:p>
          <a:p>
            <a:pPr indent="625475" algn="just" eaLnBrk="1" hangingPunct="1">
              <a:lnSpc>
                <a:spcPct val="150000"/>
              </a:lnSpc>
            </a:pPr>
            <a:r>
              <a:rPr lang="zh-CN" altLang="en-US" sz="2400" b="1">
                <a:solidFill>
                  <a:srgbClr val="0070C0"/>
                </a:solidFill>
                <a:latin typeface="Times New Roman" panose="02020603050405020304" pitchFamily="18" charset="0"/>
                <a:ea typeface="楷体" panose="02010609060101010101" pitchFamily="49" charset="-122"/>
              </a:rPr>
              <a:t>提示：农村经济加快发展，村民收入提高；基础设施建设投入多，社会保障措施到位，村民生活水平提高；休闲农业和乡村旅游业得到发展，城乡差距正在缩小；义务教育得到普及，文化事业加快发展等。</a:t>
            </a:r>
            <a:endParaRPr lang="zh-CN" altLang="en-US" sz="2400" b="1">
              <a:solidFill>
                <a:srgbClr val="0070C0"/>
              </a:solidFill>
              <a:latin typeface="Times New Roman" panose="02020603050405020304" pitchFamily="18" charset="0"/>
              <a:ea typeface="楷体" panose="02010609060101010101" pitchFamily="49" charset="-122"/>
            </a:endParaRPr>
          </a:p>
        </p:txBody>
      </p:sp>
      <p:sp>
        <p:nvSpPr>
          <p:cNvPr id="8" name="标题 1"/>
          <p:cNvSpPr txBox="1">
            <a:spLocks noChangeArrowheads="1"/>
          </p:cNvSpPr>
          <p:nvPr/>
        </p:nvSpPr>
        <p:spPr>
          <a:xfrm>
            <a:off x="468313" y="203200"/>
            <a:ext cx="8280400" cy="488950"/>
          </a:xfrm>
          <a:prstGeom prst="rect">
            <a:avLst/>
          </a:prstGeom>
        </p:spPr>
        <p:txBody>
          <a:bodyPr/>
          <a:lstStyle>
            <a:defPPr>
              <a:defRPr lang="zh-CN"/>
            </a:defPPr>
            <a:lvl1pPr marL="0" lvl="0"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黑体" panose="02010609060101010101" pitchFamily="49" charset="-122"/>
              </a:defRPr>
            </a:lvl1pPr>
            <a:lvl2pPr marL="457200" lvl="1"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2pPr>
            <a:lvl3pPr marL="914400" lvl="2"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3pPr>
            <a:lvl4pPr marL="1371600" lvl="3"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4pPr>
            <a:lvl5pPr marL="1828800" lvl="4"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5pPr>
            <a:lvl6pPr marL="457200" lvl="5"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6pPr>
            <a:lvl7pPr marL="914400" lvl="6"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7pPr>
            <a:lvl8pPr marL="1371600" lvl="7"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8pPr>
            <a:lvl9pPr marL="1828800" lvl="8"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9pPr>
          </a:lstStyle>
          <a:p>
            <a:pPr marL="0" marR="0" lvl="0" indent="0" algn="l" defTabSz="914400" rtl="0" eaLnBrk="0" fontAlgn="base" latinLnBrk="1" hangingPunct="0">
              <a:lnSpc>
                <a:spcPct val="100000"/>
              </a:lnSpc>
              <a:spcBef>
                <a:spcPct val="0"/>
              </a:spcBef>
              <a:spcAft>
                <a:spcPct val="0"/>
              </a:spcAft>
              <a:buClrTx/>
              <a:buSzTx/>
              <a:buFontTx/>
              <a:buNone/>
              <a:defRPr/>
            </a:pPr>
            <a:r>
              <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rPr>
              <a:t>二、探索新知</a:t>
            </a:r>
            <a:endPar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331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4338" name="矩形 5"/>
          <p:cNvSpPr/>
          <p:nvPr/>
        </p:nvSpPr>
        <p:spPr>
          <a:xfrm>
            <a:off x="465138" y="1484313"/>
            <a:ext cx="8283575" cy="3970337"/>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625475" algn="just" eaLnBrk="1" hangingPunct="1">
              <a:lnSpc>
                <a:spcPct val="150000"/>
              </a:lnSpc>
            </a:pPr>
            <a:r>
              <a:rPr lang="zh-CN" altLang="en-US" sz="2400" b="1">
                <a:latin typeface="Times New Roman" panose="02020603050405020304" pitchFamily="18" charset="0"/>
                <a:ea typeface="楷体" panose="02010609060101010101" pitchFamily="49" charset="-122"/>
              </a:rPr>
              <a:t>（</a:t>
            </a:r>
            <a:r>
              <a:rPr lang="en-US" altLang="zh-CN" sz="2400" b="1">
                <a:latin typeface="Times New Roman" panose="02020603050405020304" pitchFamily="18" charset="0"/>
                <a:ea typeface="楷体" panose="02010609060101010101" pitchFamily="49" charset="-122"/>
              </a:rPr>
              <a:t>2</a:t>
            </a:r>
            <a:r>
              <a:rPr lang="zh-CN" altLang="en-US" sz="2400" b="1">
                <a:latin typeface="Times New Roman" panose="02020603050405020304" pitchFamily="18" charset="0"/>
                <a:ea typeface="楷体" panose="02010609060101010101" pitchFamily="49" charset="-122"/>
              </a:rPr>
              <a:t>）我国农村发生巨大变化，为什么还要实施乡村振兴战略？它为我国解决“三农”问题创造了哪些发展机遇？</a:t>
            </a:r>
            <a:endParaRPr lang="en-US" altLang="zh-CN" sz="2400" b="1">
              <a:latin typeface="Times New Roman" panose="02020603050405020304" pitchFamily="18" charset="0"/>
              <a:ea typeface="楷体" panose="02010609060101010101" pitchFamily="49" charset="-122"/>
            </a:endParaRPr>
          </a:p>
          <a:p>
            <a:pPr indent="625475" algn="just" eaLnBrk="1" hangingPunct="1">
              <a:lnSpc>
                <a:spcPct val="150000"/>
              </a:lnSpc>
            </a:pPr>
            <a:r>
              <a:rPr lang="zh-CN" altLang="en-US" sz="2400" b="1">
                <a:solidFill>
                  <a:srgbClr val="0070C0"/>
                </a:solidFill>
                <a:latin typeface="Times New Roman" panose="02020603050405020304" pitchFamily="18" charset="0"/>
                <a:ea typeface="楷体" panose="02010609060101010101" pitchFamily="49" charset="-122"/>
              </a:rPr>
              <a:t>提示：目前我国还处在全面建成小康社会的关键时期，我国经济发展还面临区域发展不平衡、城镇化水平不高、城乡发展不平衡不协调等现实挑战。实施乡村振兴战略能够促进区域协调发展，坚持中国特色新型城镇化道路，推动城乡发展体化，有利于实现共同富裕，促进社会公平正义。</a:t>
            </a:r>
            <a:endParaRPr lang="zh-CN" altLang="en-US" sz="2400" b="1">
              <a:solidFill>
                <a:srgbClr val="0070C0"/>
              </a:solidFill>
              <a:latin typeface="Times New Roman" panose="02020603050405020304" pitchFamily="18" charset="0"/>
              <a:ea typeface="楷体" panose="02010609060101010101" pitchFamily="49" charset="-122"/>
            </a:endParaRPr>
          </a:p>
        </p:txBody>
      </p:sp>
      <p:sp>
        <p:nvSpPr>
          <p:cNvPr id="8" name="标题 1"/>
          <p:cNvSpPr txBox="1">
            <a:spLocks noChangeArrowheads="1"/>
          </p:cNvSpPr>
          <p:nvPr/>
        </p:nvSpPr>
        <p:spPr>
          <a:xfrm>
            <a:off x="468313" y="203200"/>
            <a:ext cx="8280400" cy="488950"/>
          </a:xfrm>
          <a:prstGeom prst="rect">
            <a:avLst/>
          </a:prstGeom>
        </p:spPr>
        <p:txBody>
          <a:bodyPr/>
          <a:lstStyle>
            <a:defPPr>
              <a:defRPr lang="zh-CN"/>
            </a:defPPr>
            <a:lvl1pPr marL="0" lvl="0"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黑体" panose="02010609060101010101" pitchFamily="49" charset="-122"/>
              </a:defRPr>
            </a:lvl1pPr>
            <a:lvl2pPr marL="457200" lvl="1"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2pPr>
            <a:lvl3pPr marL="914400" lvl="2"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3pPr>
            <a:lvl4pPr marL="1371600" lvl="3"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4pPr>
            <a:lvl5pPr marL="1828800" lvl="4"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5pPr>
            <a:lvl6pPr marL="457200" lvl="5"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6pPr>
            <a:lvl7pPr marL="914400" lvl="6"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7pPr>
            <a:lvl8pPr marL="1371600" lvl="7"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8pPr>
            <a:lvl9pPr marL="1828800" lvl="8"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9pPr>
          </a:lstStyle>
          <a:p>
            <a:pPr marL="0" marR="0" lvl="0" indent="0" algn="l" defTabSz="914400" rtl="0" eaLnBrk="0" fontAlgn="base" latinLnBrk="1" hangingPunct="0">
              <a:lnSpc>
                <a:spcPct val="100000"/>
              </a:lnSpc>
              <a:spcBef>
                <a:spcPct val="0"/>
              </a:spcBef>
              <a:spcAft>
                <a:spcPct val="0"/>
              </a:spcAft>
              <a:buClrTx/>
              <a:buSzTx/>
              <a:buFontTx/>
              <a:buNone/>
              <a:defRPr/>
            </a:pPr>
            <a:r>
              <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rPr>
              <a:t>二、探索新知</a:t>
            </a:r>
            <a:endPar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433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8" name="标题 1"/>
          <p:cNvSpPr txBox="1">
            <a:spLocks noChangeArrowheads="1"/>
          </p:cNvSpPr>
          <p:nvPr/>
        </p:nvSpPr>
        <p:spPr>
          <a:xfrm>
            <a:off x="468313" y="203200"/>
            <a:ext cx="8280400" cy="488950"/>
          </a:xfrm>
          <a:prstGeom prst="rect">
            <a:avLst/>
          </a:prstGeom>
        </p:spPr>
        <p:txBody>
          <a:bodyPr/>
          <a:lstStyle>
            <a:defPPr>
              <a:defRPr lang="zh-CN"/>
            </a:defPPr>
            <a:lvl1pPr marL="0" lvl="0"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黑体" panose="02010609060101010101" pitchFamily="49" charset="-122"/>
              </a:defRPr>
            </a:lvl1pPr>
            <a:lvl2pPr marL="457200" lvl="1"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2pPr>
            <a:lvl3pPr marL="914400" lvl="2"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3pPr>
            <a:lvl4pPr marL="1371600" lvl="3"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4pPr>
            <a:lvl5pPr marL="1828800" lvl="4"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5pPr>
            <a:lvl6pPr marL="457200" lvl="5"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6pPr>
            <a:lvl7pPr marL="914400" lvl="6"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7pPr>
            <a:lvl8pPr marL="1371600" lvl="7"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8pPr>
            <a:lvl9pPr marL="1828800" lvl="8"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9pPr>
          </a:lstStyle>
          <a:p>
            <a:pPr marL="0" marR="0" lvl="0" indent="0" algn="l" defTabSz="914400" rtl="0" eaLnBrk="0" fontAlgn="base" latinLnBrk="1" hangingPunct="0">
              <a:lnSpc>
                <a:spcPct val="100000"/>
              </a:lnSpc>
              <a:spcBef>
                <a:spcPct val="0"/>
              </a:spcBef>
              <a:spcAft>
                <a:spcPct val="0"/>
              </a:spcAft>
              <a:buClrTx/>
              <a:buSzTx/>
              <a:buFontTx/>
              <a:buNone/>
              <a:defRPr/>
            </a:pPr>
            <a:r>
              <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rPr>
              <a:t>二、探索新知</a:t>
            </a:r>
            <a:endPar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endParaRPr>
          </a:p>
        </p:txBody>
      </p:sp>
      <p:sp>
        <p:nvSpPr>
          <p:cNvPr id="14" name="圆角矩形 13"/>
          <p:cNvSpPr/>
          <p:nvPr/>
        </p:nvSpPr>
        <p:spPr bwMode="auto">
          <a:xfrm>
            <a:off x="5724525" y="3382963"/>
            <a:ext cx="2303463" cy="868363"/>
          </a:xfrm>
          <a:prstGeom prst="roundRect">
            <a:avLst/>
          </a:prstGeom>
          <a:ln>
            <a:headEnd type="none" w="med" len="med"/>
            <a:tailEnd type="none" w="med" len="med"/>
          </a:ln>
        </p:spPr>
        <p:style>
          <a:lnRef idx="2">
            <a:schemeClr val="accent4"/>
          </a:lnRef>
          <a:fillRef idx="1">
            <a:schemeClr val="lt1"/>
          </a:fillRef>
          <a:effectRef idx="0">
            <a:schemeClr val="accent4"/>
          </a:effectRef>
          <a:fontRef idx="minor">
            <a:schemeClr val="dk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Tx/>
              <a:buNone/>
              <a:defRPr/>
            </a:pPr>
            <a:endParaRPr kumimoji="1" lang="zh-CN" altLang="en-US" sz="1800" b="0" i="1" u="none" strike="noStrike" kern="1200" cap="none" spc="0" normalizeH="0" baseline="0" noProof="0">
              <a:ln>
                <a:noFill/>
              </a:ln>
              <a:solidFill>
                <a:schemeClr val="tx1"/>
              </a:solidFill>
              <a:effectLst/>
              <a:uLnTx/>
              <a:uFillTx/>
              <a:latin typeface="+mn-lt"/>
              <a:ea typeface="+mn-ea"/>
              <a:cs typeface="+mn-cs"/>
            </a:endParaRPr>
          </a:p>
        </p:txBody>
      </p:sp>
      <p:sp>
        <p:nvSpPr>
          <p:cNvPr id="13" name="圆角矩形 12"/>
          <p:cNvSpPr/>
          <p:nvPr/>
        </p:nvSpPr>
        <p:spPr bwMode="auto">
          <a:xfrm>
            <a:off x="1255713" y="4437063"/>
            <a:ext cx="4103688" cy="576263"/>
          </a:xfrm>
          <a:prstGeom prst="roundRect">
            <a:avLst/>
          </a:prstGeom>
          <a:ln>
            <a:headEnd type="none" w="med" len="med"/>
            <a:tailEnd type="none" w="med" len="med"/>
          </a:ln>
        </p:spPr>
        <p:style>
          <a:lnRef idx="2">
            <a:schemeClr val="accent4"/>
          </a:lnRef>
          <a:fillRef idx="1">
            <a:schemeClr val="lt1"/>
          </a:fillRef>
          <a:effectRef idx="0">
            <a:schemeClr val="accent4"/>
          </a:effectRef>
          <a:fontRef idx="minor">
            <a:schemeClr val="dk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Tx/>
              <a:buNone/>
              <a:defRPr/>
            </a:pPr>
            <a:endParaRPr kumimoji="1" lang="zh-CN" altLang="en-US" sz="1800" b="0" i="1" u="none" strike="noStrike" kern="1200" cap="none" spc="0" normalizeH="0" baseline="0" noProof="0">
              <a:ln>
                <a:noFill/>
              </a:ln>
              <a:solidFill>
                <a:schemeClr val="tx1"/>
              </a:solidFill>
              <a:effectLst/>
              <a:uLnTx/>
              <a:uFillTx/>
              <a:latin typeface="+mn-lt"/>
              <a:ea typeface="+mn-ea"/>
              <a:cs typeface="+mn-cs"/>
            </a:endParaRPr>
          </a:p>
        </p:txBody>
      </p:sp>
      <p:sp>
        <p:nvSpPr>
          <p:cNvPr id="12" name="圆角矩形 11"/>
          <p:cNvSpPr/>
          <p:nvPr/>
        </p:nvSpPr>
        <p:spPr bwMode="auto">
          <a:xfrm>
            <a:off x="2481263" y="3500438"/>
            <a:ext cx="2878138" cy="576263"/>
          </a:xfrm>
          <a:prstGeom prst="roundRect">
            <a:avLst/>
          </a:prstGeom>
          <a:ln>
            <a:headEnd type="none" w="med" len="med"/>
            <a:tailEnd type="none" w="med" len="med"/>
          </a:ln>
        </p:spPr>
        <p:style>
          <a:lnRef idx="2">
            <a:schemeClr val="accent4"/>
          </a:lnRef>
          <a:fillRef idx="1">
            <a:schemeClr val="lt1"/>
          </a:fillRef>
          <a:effectRef idx="0">
            <a:schemeClr val="accent4"/>
          </a:effectRef>
          <a:fontRef idx="minor">
            <a:schemeClr val="dk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Tx/>
              <a:buNone/>
              <a:defRPr/>
            </a:pPr>
            <a:endParaRPr kumimoji="1" lang="zh-CN" altLang="en-US" sz="1800" b="0" i="1" u="none" strike="noStrike" kern="1200" cap="none" spc="0" normalizeH="0" baseline="0" noProof="0">
              <a:ln>
                <a:noFill/>
              </a:ln>
              <a:solidFill>
                <a:srgbClr val="00B050"/>
              </a:solidFill>
              <a:effectLst/>
              <a:uLnTx/>
              <a:uFillTx/>
              <a:latin typeface="+mn-lt"/>
              <a:ea typeface="+mn-ea"/>
              <a:cs typeface="+mn-cs"/>
            </a:endParaRPr>
          </a:p>
        </p:txBody>
      </p:sp>
      <p:sp>
        <p:nvSpPr>
          <p:cNvPr id="3" name="圆角矩形 2"/>
          <p:cNvSpPr/>
          <p:nvPr/>
        </p:nvSpPr>
        <p:spPr bwMode="auto">
          <a:xfrm>
            <a:off x="1544638" y="2492375"/>
            <a:ext cx="3814763" cy="576263"/>
          </a:xfrm>
          <a:prstGeom prst="roundRect">
            <a:avLst/>
          </a:prstGeom>
          <a:ln>
            <a:headEnd type="none" w="med" len="med"/>
            <a:tailEnd type="none" w="med" len="med"/>
          </a:ln>
        </p:spPr>
        <p:style>
          <a:lnRef idx="2">
            <a:schemeClr val="dk1"/>
          </a:lnRef>
          <a:fillRef idx="1">
            <a:schemeClr val="lt1"/>
          </a:fillRef>
          <a:effectRef idx="0">
            <a:schemeClr val="dk1"/>
          </a:effectRef>
          <a:fontRef idx="minor">
            <a:schemeClr val="dk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Tx/>
              <a:buNone/>
              <a:defRPr/>
            </a:pPr>
            <a:endParaRPr kumimoji="1" lang="zh-CN" altLang="en-US" sz="1800" b="0" i="1" u="none" strike="noStrike" kern="1200" cap="none" spc="0" normalizeH="0" baseline="0" noProof="0">
              <a:ln>
                <a:noFill/>
              </a:ln>
              <a:solidFill>
                <a:schemeClr val="tx1"/>
              </a:solidFill>
              <a:effectLst/>
              <a:uLnTx/>
              <a:uFillTx/>
              <a:latin typeface="+mn-lt"/>
              <a:ea typeface="+mn-ea"/>
              <a:cs typeface="+mn-cs"/>
            </a:endParaRPr>
          </a:p>
        </p:txBody>
      </p:sp>
      <p:sp>
        <p:nvSpPr>
          <p:cNvPr id="16391" name="矩形 5"/>
          <p:cNvSpPr/>
          <p:nvPr/>
        </p:nvSpPr>
        <p:spPr>
          <a:xfrm>
            <a:off x="1525588" y="2574925"/>
            <a:ext cx="3960812" cy="461963"/>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00B050"/>
                </a:solidFill>
                <a:latin typeface="Times New Roman" panose="02020603050405020304" pitchFamily="18" charset="0"/>
                <a:ea typeface="楷体" panose="02010609060101010101" pitchFamily="49" charset="-122"/>
              </a:rPr>
              <a:t>进入新时期需要适应新变化</a:t>
            </a:r>
            <a:endParaRPr lang="zh-CN" altLang="en-US" sz="2400" b="1">
              <a:solidFill>
                <a:srgbClr val="00B050"/>
              </a:solidFill>
              <a:latin typeface="Times New Roman" panose="02020603050405020304" pitchFamily="18" charset="0"/>
              <a:ea typeface="楷体" panose="02010609060101010101" pitchFamily="49" charset="-122"/>
            </a:endParaRPr>
          </a:p>
        </p:txBody>
      </p:sp>
      <p:sp>
        <p:nvSpPr>
          <p:cNvPr id="16392" name="矩形 5"/>
          <p:cNvSpPr/>
          <p:nvPr/>
        </p:nvSpPr>
        <p:spPr>
          <a:xfrm>
            <a:off x="2454275" y="3570288"/>
            <a:ext cx="2951163" cy="461962"/>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00B050"/>
                </a:solidFill>
                <a:latin typeface="Times New Roman" panose="02020603050405020304" pitchFamily="18" charset="0"/>
                <a:ea typeface="楷体" panose="02010609060101010101" pitchFamily="49" charset="-122"/>
              </a:rPr>
              <a:t>经济发展进入新常态</a:t>
            </a:r>
            <a:endParaRPr lang="zh-CN" altLang="en-US" sz="2400" b="1">
              <a:solidFill>
                <a:srgbClr val="00B050"/>
              </a:solidFill>
              <a:latin typeface="Times New Roman" panose="02020603050405020304" pitchFamily="18" charset="0"/>
              <a:ea typeface="楷体" panose="02010609060101010101" pitchFamily="49" charset="-122"/>
            </a:endParaRPr>
          </a:p>
        </p:txBody>
      </p:sp>
      <p:sp>
        <p:nvSpPr>
          <p:cNvPr id="24585" name="矩形 5"/>
          <p:cNvSpPr/>
          <p:nvPr/>
        </p:nvSpPr>
        <p:spPr>
          <a:xfrm>
            <a:off x="5672138" y="3419475"/>
            <a:ext cx="2355850" cy="83185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latin typeface="Times New Roman" panose="02020603050405020304" pitchFamily="18" charset="0"/>
                <a:ea typeface="楷体" panose="02010609060101010101" pitchFamily="49" charset="-122"/>
              </a:rPr>
              <a:t>全面深化改革的</a:t>
            </a:r>
            <a:endParaRPr lang="zh-CN" altLang="en-US" sz="2400" b="1">
              <a:latin typeface="Times New Roman" panose="02020603050405020304" pitchFamily="18" charset="0"/>
              <a:ea typeface="楷体" panose="02010609060101010101" pitchFamily="49" charset="-122"/>
            </a:endParaRPr>
          </a:p>
          <a:p>
            <a:r>
              <a:rPr lang="zh-CN" altLang="en-US" sz="2400" b="1">
                <a:latin typeface="Times New Roman" panose="02020603050405020304" pitchFamily="18" charset="0"/>
                <a:ea typeface="楷体" panose="02010609060101010101" pitchFamily="49" charset="-122"/>
              </a:rPr>
              <a:t>重要性和紧迫性</a:t>
            </a:r>
            <a:endParaRPr lang="zh-CN" altLang="en-US" sz="2400" b="1">
              <a:latin typeface="Times New Roman" panose="02020603050405020304" pitchFamily="18" charset="0"/>
              <a:ea typeface="楷体" panose="02010609060101010101" pitchFamily="49" charset="-122"/>
            </a:endParaRPr>
          </a:p>
        </p:txBody>
      </p:sp>
      <p:sp>
        <p:nvSpPr>
          <p:cNvPr id="16394" name="矩形 5"/>
          <p:cNvSpPr/>
          <p:nvPr/>
        </p:nvSpPr>
        <p:spPr>
          <a:xfrm>
            <a:off x="1228725" y="4510088"/>
            <a:ext cx="4248150" cy="461962"/>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00B050"/>
                </a:solidFill>
                <a:latin typeface="Times New Roman" panose="02020603050405020304" pitchFamily="18" charset="0"/>
                <a:ea typeface="楷体" panose="02010609060101010101" pitchFamily="49" charset="-122"/>
              </a:rPr>
              <a:t>发展不平衡不协调等现实挑战</a:t>
            </a:r>
            <a:endParaRPr lang="zh-CN" altLang="en-US" sz="2400" b="1">
              <a:solidFill>
                <a:srgbClr val="00B050"/>
              </a:solidFill>
              <a:latin typeface="Times New Roman" panose="02020603050405020304" pitchFamily="18" charset="0"/>
              <a:ea typeface="楷体" panose="02010609060101010101" pitchFamily="49" charset="-122"/>
            </a:endParaRPr>
          </a:p>
        </p:txBody>
      </p:sp>
      <p:sp>
        <p:nvSpPr>
          <p:cNvPr id="16" name="右大括号 15"/>
          <p:cNvSpPr/>
          <p:nvPr/>
        </p:nvSpPr>
        <p:spPr bwMode="auto">
          <a:xfrm>
            <a:off x="5376863" y="2743200"/>
            <a:ext cx="322263" cy="2060575"/>
          </a:xfrm>
          <a:prstGeom prst="rightBrace">
            <a:avLst>
              <a:gd name="adj1" fmla="val 0"/>
              <a:gd name="adj2" fmla="val 50000"/>
            </a:avLst>
          </a:prstGeom>
          <a:ln>
            <a:headEnd type="none" w="med" len="med"/>
            <a:tailEnd type="none" w="med" len="med"/>
          </a:ln>
          <a:effectLst/>
        </p:spPr>
        <p:style>
          <a:lnRef idx="2">
            <a:schemeClr val="dk1"/>
          </a:lnRef>
          <a:fillRef idx="0">
            <a:schemeClr val="dk1"/>
          </a:fillRef>
          <a:effectRef idx="1">
            <a:schemeClr val="dk1"/>
          </a:effectRef>
          <a:fontRef idx="minor">
            <a:schemeClr val="tx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굴림"/>
                <a:ea typeface="宋体" panose="02010600030101010101" pitchFamily="2" charset="-122"/>
                <a:cs typeface="+mn-cs"/>
              </a:defRPr>
            </a:lvl9pPr>
          </a:lstStyle>
          <a:p>
            <a:pPr marL="0" marR="0" lvl="0" indent="0" algn="l" defTabSz="914400" rtl="0" eaLnBrk="1" fontAlgn="base" latinLnBrk="1" hangingPunct="1">
              <a:lnSpc>
                <a:spcPct val="100000"/>
              </a:lnSpc>
              <a:spcBef>
                <a:spcPct val="0"/>
              </a:spcBef>
              <a:spcAft>
                <a:spcPct val="0"/>
              </a:spcAft>
              <a:buClrTx/>
              <a:buSzTx/>
              <a:buFontTx/>
              <a:buNone/>
              <a:defRPr/>
            </a:pPr>
            <a:endParaRPr kumimoji="1" lang="zh-CN" altLang="en-US" sz="1800" b="0" i="1"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16391"/>
                                        </p:tgtEl>
                                        <p:attrNameLst>
                                          <p:attrName>style.visibility</p:attrName>
                                        </p:attrNameLst>
                                      </p:cBhvr>
                                      <p:to>
                                        <p:strVal val="visible"/>
                                      </p:to>
                                    </p:set>
                                    <p:animEffect transition="in" filter="fade">
                                      <p:cBhvr>
                                        <p:cTn id="7" dur="1000"/>
                                        <p:tgtEl>
                                          <p:spTgt spid="16391"/>
                                        </p:tgtEl>
                                      </p:cBhvr>
                                    </p:animEffect>
                                    <p:anim calcmode="lin" valueType="num">
                                      <p:cBhvr>
                                        <p:cTn id="8" dur="1000" fill="hold"/>
                                        <p:tgtEl>
                                          <p:spTgt spid="16391"/>
                                        </p:tgtEl>
                                        <p:attrNameLst>
                                          <p:attrName>ppt_x</p:attrName>
                                        </p:attrNameLst>
                                      </p:cBhvr>
                                      <p:tavLst>
                                        <p:tav tm="0">
                                          <p:val>
                                            <p:strVal val="#ppt_x"/>
                                          </p:val>
                                        </p:tav>
                                        <p:tav tm="100000">
                                          <p:val>
                                            <p:strVal val="#ppt_x"/>
                                          </p:val>
                                        </p:tav>
                                      </p:tavLst>
                                    </p:anim>
                                    <p:anim calcmode="lin" valueType="num">
                                      <p:cBhvr>
                                        <p:cTn id="9" dur="1000" fill="hold"/>
                                        <p:tgtEl>
                                          <p:spTgt spid="16391"/>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grpId="0" nodeType="clickEffect">
                                  <p:stCondLst>
                                    <p:cond delay="0"/>
                                  </p:stCondLst>
                                  <p:childTnLst>
                                    <p:set>
                                      <p:cBhvr>
                                        <p:cTn id="13" dur="1" fill="hold">
                                          <p:stCondLst>
                                            <p:cond delay="0"/>
                                          </p:stCondLst>
                                        </p:cTn>
                                        <p:tgtEl>
                                          <p:spTgt spid="16392"/>
                                        </p:tgtEl>
                                        <p:attrNameLst>
                                          <p:attrName>style.visibility</p:attrName>
                                        </p:attrNameLst>
                                      </p:cBhvr>
                                      <p:to>
                                        <p:strVal val="visible"/>
                                      </p:to>
                                    </p:set>
                                    <p:animEffect transition="in" filter="fade">
                                      <p:cBhvr>
                                        <p:cTn id="14" dur="1000"/>
                                        <p:tgtEl>
                                          <p:spTgt spid="16392"/>
                                        </p:tgtEl>
                                      </p:cBhvr>
                                    </p:animEffect>
                                    <p:anim calcmode="lin" valueType="num">
                                      <p:cBhvr>
                                        <p:cTn id="15" dur="1000" fill="hold"/>
                                        <p:tgtEl>
                                          <p:spTgt spid="16392"/>
                                        </p:tgtEl>
                                        <p:attrNameLst>
                                          <p:attrName>ppt_x</p:attrName>
                                        </p:attrNameLst>
                                      </p:cBhvr>
                                      <p:tavLst>
                                        <p:tav tm="0">
                                          <p:val>
                                            <p:strVal val="#ppt_x"/>
                                          </p:val>
                                        </p:tav>
                                        <p:tav tm="100000">
                                          <p:val>
                                            <p:strVal val="#ppt_x"/>
                                          </p:val>
                                        </p:tav>
                                      </p:tavLst>
                                    </p:anim>
                                    <p:anim calcmode="lin" valueType="num">
                                      <p:cBhvr>
                                        <p:cTn id="16" dur="1000" fill="hold"/>
                                        <p:tgtEl>
                                          <p:spTgt spid="16392"/>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42" presetClass="entr" presetSubtype="0" dur="1000" fill="hold" grpId="0" nodeType="clickEffect">
                                  <p:stCondLst>
                                    <p:cond delay="0"/>
                                  </p:stCondLst>
                                  <p:childTnLst>
                                    <p:set>
                                      <p:cBhvr>
                                        <p:cTn id="20" dur="1" fill="hold">
                                          <p:stCondLst>
                                            <p:cond delay="0"/>
                                          </p:stCondLst>
                                        </p:cTn>
                                        <p:tgtEl>
                                          <p:spTgt spid="16394"/>
                                        </p:tgtEl>
                                        <p:attrNameLst>
                                          <p:attrName>style.visibility</p:attrName>
                                        </p:attrNameLst>
                                      </p:cBhvr>
                                      <p:to>
                                        <p:strVal val="visible"/>
                                      </p:to>
                                    </p:set>
                                    <p:animEffect transition="in" filter="fade">
                                      <p:cBhvr>
                                        <p:cTn id="21" dur="1000"/>
                                        <p:tgtEl>
                                          <p:spTgt spid="16394"/>
                                        </p:tgtEl>
                                      </p:cBhvr>
                                    </p:animEffect>
                                    <p:anim calcmode="lin" valueType="num">
                                      <p:cBhvr>
                                        <p:cTn id="22" dur="1000" fill="hold"/>
                                        <p:tgtEl>
                                          <p:spTgt spid="16394"/>
                                        </p:tgtEl>
                                        <p:attrNameLst>
                                          <p:attrName>ppt_x</p:attrName>
                                        </p:attrNameLst>
                                      </p:cBhvr>
                                      <p:tavLst>
                                        <p:tav tm="0">
                                          <p:val>
                                            <p:strVal val="#ppt_x"/>
                                          </p:val>
                                        </p:tav>
                                        <p:tav tm="100000">
                                          <p:val>
                                            <p:strVal val="#ppt_x"/>
                                          </p:val>
                                        </p:tav>
                                      </p:tavLst>
                                    </p:anim>
                                    <p:anim calcmode="lin" valueType="num">
                                      <p:cBhvr>
                                        <p:cTn id="23" dur="1000" fill="hold"/>
                                        <p:tgtEl>
                                          <p:spTgt spid="1639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91" grpId="0"/>
      <p:bldP spid="16392" grpId="0"/>
      <p:bldP spid="16394"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8" name="标题 1"/>
          <p:cNvSpPr txBox="1">
            <a:spLocks noChangeArrowheads="1"/>
          </p:cNvSpPr>
          <p:nvPr/>
        </p:nvSpPr>
        <p:spPr>
          <a:xfrm>
            <a:off x="468313" y="203200"/>
            <a:ext cx="8280400" cy="488950"/>
          </a:xfrm>
          <a:prstGeom prst="rect">
            <a:avLst/>
          </a:prstGeom>
        </p:spPr>
        <p:txBody>
          <a:bodyPr/>
          <a:lstStyle>
            <a:defPPr>
              <a:defRPr lang="zh-CN"/>
            </a:defPPr>
            <a:lvl1pPr marL="0" lvl="0"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黑体" panose="02010609060101010101" pitchFamily="49" charset="-122"/>
              </a:defRPr>
            </a:lvl1pPr>
            <a:lvl2pPr marL="457200" lvl="1"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2pPr>
            <a:lvl3pPr marL="914400" lvl="2"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3pPr>
            <a:lvl4pPr marL="1371600" lvl="3"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4pPr>
            <a:lvl5pPr marL="1828800" lvl="4" indent="0" algn="l" defTabSz="914400" rtl="0" eaLnBrk="0" fontAlgn="base" latinLnBrk="1" hangingPunct="0">
              <a:lnSpc>
                <a:spcPct val="100000"/>
              </a:lnSpc>
              <a:spcBef>
                <a:spcPct val="0"/>
              </a:spcBef>
              <a:spcAft>
                <a:spcPct val="0"/>
              </a:spcAft>
              <a:buNone/>
              <a:defRPr sz="3000" b="0" i="0" u="none" kern="1200" baseline="0">
                <a:solidFill>
                  <a:schemeClr val="tx1"/>
                </a:solidFill>
                <a:latin typeface="黑体" panose="02010609060101010101" pitchFamily="49" charset="-122"/>
                <a:ea typeface="黑体" panose="02010609060101010101" pitchFamily="49" charset="-122"/>
                <a:cs typeface="HY헤드라인M"/>
              </a:defRPr>
            </a:lvl5pPr>
            <a:lvl6pPr marL="457200" lvl="5"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6pPr>
            <a:lvl7pPr marL="914400" lvl="6"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7pPr>
            <a:lvl8pPr marL="1371600" lvl="7"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8pPr>
            <a:lvl9pPr marL="1828800" lvl="8" indent="0" algn="l" defTabSz="914400" rtl="0" eaLnBrk="1" fontAlgn="base" latinLnBrk="1" hangingPunct="1">
              <a:lnSpc>
                <a:spcPct val="100000"/>
              </a:lnSpc>
              <a:spcBef>
                <a:spcPct val="0"/>
              </a:spcBef>
              <a:spcAft>
                <a:spcPct val="0"/>
              </a:spcAft>
              <a:buNone/>
              <a:defRPr kumimoji="1" sz="3000" b="1" i="0" u="none" kern="1200" baseline="0">
                <a:solidFill>
                  <a:schemeClr val="tx1"/>
                </a:solidFill>
                <a:latin typeface="Times New Roman" panose="02020603050405020304" pitchFamily="18" charset="0"/>
                <a:ea typeface="Gulim" pitchFamily="34" charset="-127"/>
                <a:cs typeface="+mn-cs"/>
              </a:defRPr>
            </a:lvl9pPr>
          </a:lstStyle>
          <a:p>
            <a:pPr marL="0" marR="0" lvl="0" indent="0" algn="l" defTabSz="914400" rtl="0" eaLnBrk="0" fontAlgn="base" latinLnBrk="1" hangingPunct="0">
              <a:lnSpc>
                <a:spcPct val="100000"/>
              </a:lnSpc>
              <a:spcBef>
                <a:spcPct val="0"/>
              </a:spcBef>
              <a:spcAft>
                <a:spcPct val="0"/>
              </a:spcAft>
              <a:buClrTx/>
              <a:buSzTx/>
              <a:buFontTx/>
              <a:buNone/>
              <a:defRPr/>
            </a:pPr>
            <a:r>
              <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rPr>
              <a:t>二、探索新知</a:t>
            </a:r>
            <a:endParaRPr kumimoji="0" lang="zh-CN" altLang="en-US" sz="3000" b="0" i="0" u="none" strike="noStrike" kern="0" cap="none" spc="0" normalizeH="0" baseline="0" noProof="0" smtClean="0">
              <a:ln>
                <a:noFill/>
              </a:ln>
              <a:solidFill>
                <a:schemeClr val="tx1"/>
              </a:solidFill>
              <a:effectLst/>
              <a:uLnTx/>
              <a:uFillTx/>
              <a:latin typeface="黑体" panose="02010609060101010101" pitchFamily="49" charset="-122"/>
              <a:ea typeface="黑体" panose="02010609060101010101" pitchFamily="49" charset="-122"/>
              <a:cs typeface="黑体" panose="02010609060101010101" pitchFamily="49" charset="-122"/>
            </a:endParaRPr>
          </a:p>
        </p:txBody>
      </p:sp>
      <p:graphicFrame>
        <p:nvGraphicFramePr>
          <p:cNvPr id="5" name="表格 4"/>
          <p:cNvGraphicFramePr>
            <a:graphicFrameLocks noGrp="1"/>
          </p:cNvGraphicFramePr>
          <p:nvPr/>
        </p:nvGraphicFramePr>
        <p:xfrm>
          <a:off x="677863" y="2074863"/>
          <a:ext cx="7926388" cy="4535488"/>
        </p:xfrm>
        <a:graphic>
          <a:graphicData uri="http://schemas.openxmlformats.org/drawingml/2006/table">
            <a:tbl>
              <a:tblPr firstRow="1" bandRow="1">
                <a:tableStyleId>{5C22544A-7EE6-4342-B048-85BDC9FD1C3A}</a:tableStyleId>
              </a:tblPr>
              <a:tblGrid>
                <a:gridCol w="2088214"/>
                <a:gridCol w="5838173"/>
              </a:tblGrid>
              <a:tr h="514741">
                <a:tc gridSpan="2">
                  <a:txBody>
                    <a:bodyPr vert="horz" wrap="square"/>
                    <a:lstStyle/>
                    <a:p>
                      <a:endParaRPr lang="zh-CN" altLang="en-US" sz="1800"/>
                    </a:p>
                  </a:txBody>
                  <a:tcPr marL="91439" marR="91439" marT="45710" marB="4571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vert="horz" wrap="square"/>
                    <a:lstStyle/>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r h="1788999">
                <a:tc>
                  <a:txBody>
                    <a:bodyPr vert="horz" wrap="square"/>
                    <a:lstStyle/>
                    <a:p>
                      <a:endParaRPr lang="zh-CN" altLang="en-US" sz="1800"/>
                    </a:p>
                  </a:txBody>
                  <a:tcPr marL="91439" marR="91439" marT="45710" marB="4571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vert="horz" wrap="square"/>
                    <a:lstStyle/>
                    <a:p>
                      <a:endParaRPr lang="zh-CN" altLang="en-US" sz="1800"/>
                    </a:p>
                  </a:txBody>
                  <a:tcPr marL="91439" marR="91439" marT="45710" marB="4571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r h="2231748">
                <a:tc>
                  <a:txBody>
                    <a:bodyPr vert="horz" wrap="square"/>
                    <a:lstStyle/>
                    <a:p>
                      <a:endParaRPr lang="zh-CN" altLang="en-US" sz="1800"/>
                    </a:p>
                  </a:txBody>
                  <a:tcPr marL="91439" marR="91439" marT="45710" marB="4571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vert="horz" wrap="square"/>
                    <a:lstStyle/>
                    <a:p>
                      <a:endParaRPr lang="zh-CN" altLang="en-US" sz="1800"/>
                    </a:p>
                  </a:txBody>
                  <a:tcPr marL="91439" marR="91439" marT="45710" marB="4571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p:sp>
        <p:nvSpPr>
          <p:cNvPr id="25616" name="文本框 5"/>
          <p:cNvSpPr txBox="1"/>
          <p:nvPr/>
        </p:nvSpPr>
        <p:spPr>
          <a:xfrm>
            <a:off x="1885950" y="2105025"/>
            <a:ext cx="5445125" cy="461963"/>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latin typeface="Times New Roman" panose="02020603050405020304" pitchFamily="18" charset="0"/>
                <a:ea typeface="楷体" panose="02010609060101010101" pitchFamily="49" charset="-122"/>
              </a:rPr>
              <a:t>党的十八大以来我国全面深化改革成就</a:t>
            </a:r>
            <a:endParaRPr lang="zh-CN" altLang="en-US" sz="2400" b="1">
              <a:latin typeface="Times New Roman" panose="02020603050405020304" pitchFamily="18" charset="0"/>
              <a:ea typeface="楷体" panose="02010609060101010101" pitchFamily="49" charset="-122"/>
            </a:endParaRPr>
          </a:p>
        </p:txBody>
      </p:sp>
      <p:sp>
        <p:nvSpPr>
          <p:cNvPr id="25617" name="文本框 8"/>
          <p:cNvSpPr txBox="1"/>
          <p:nvPr/>
        </p:nvSpPr>
        <p:spPr>
          <a:xfrm>
            <a:off x="708025" y="2820988"/>
            <a:ext cx="2024063" cy="120015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just" eaLnBrk="1" hangingPunct="1">
              <a:lnSpc>
                <a:spcPct val="150000"/>
              </a:lnSpc>
            </a:pPr>
            <a:r>
              <a:rPr lang="zh-CN" altLang="en-US" sz="2400" b="1">
                <a:latin typeface="Times New Roman" panose="02020603050405020304" pitchFamily="18" charset="0"/>
                <a:ea typeface="楷体" panose="02010609060101010101" pitchFamily="49" charset="-122"/>
              </a:rPr>
              <a:t>生态文明体制</a:t>
            </a:r>
            <a:endParaRPr lang="zh-CN" altLang="en-US" sz="2400" b="1">
              <a:latin typeface="Times New Roman" panose="02020603050405020304" pitchFamily="18" charset="0"/>
              <a:ea typeface="楷体" panose="02010609060101010101" pitchFamily="49" charset="-122"/>
            </a:endParaRPr>
          </a:p>
          <a:p>
            <a:pPr algn="just" eaLnBrk="1" hangingPunct="1">
              <a:lnSpc>
                <a:spcPct val="150000"/>
              </a:lnSpc>
            </a:pPr>
            <a:r>
              <a:rPr lang="zh-CN" altLang="en-US" sz="2400" b="1">
                <a:latin typeface="Times New Roman" panose="02020603050405020304" pitchFamily="18" charset="0"/>
                <a:ea typeface="楷体" panose="02010609060101010101" pitchFamily="49" charset="-122"/>
              </a:rPr>
              <a:t>改革加快推进</a:t>
            </a:r>
            <a:endParaRPr lang="zh-CN" altLang="en-US" sz="2400" b="1">
              <a:latin typeface="Times New Roman" panose="02020603050405020304" pitchFamily="18" charset="0"/>
              <a:ea typeface="楷体" panose="02010609060101010101" pitchFamily="49" charset="-122"/>
            </a:endParaRPr>
          </a:p>
        </p:txBody>
      </p:sp>
      <p:sp>
        <p:nvSpPr>
          <p:cNvPr id="25618" name="文本框 9"/>
          <p:cNvSpPr txBox="1"/>
          <p:nvPr/>
        </p:nvSpPr>
        <p:spPr>
          <a:xfrm>
            <a:off x="708025" y="4949825"/>
            <a:ext cx="2024063" cy="113030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just" eaLnBrk="1" hangingPunct="1">
              <a:lnSpc>
                <a:spcPct val="150000"/>
              </a:lnSpc>
            </a:pPr>
            <a:r>
              <a:rPr lang="zh-CN" altLang="en-US" sz="2400" b="1">
                <a:latin typeface="Times New Roman" panose="02020603050405020304" pitchFamily="18" charset="0"/>
                <a:ea typeface="楷体" panose="02010609060101010101" pitchFamily="49" charset="-122"/>
              </a:rPr>
              <a:t>国防和军队改</a:t>
            </a:r>
            <a:endParaRPr lang="zh-CN" altLang="en-US" sz="2400" b="1">
              <a:latin typeface="Times New Roman" panose="02020603050405020304" pitchFamily="18" charset="0"/>
              <a:ea typeface="楷体" panose="02010609060101010101" pitchFamily="49" charset="-122"/>
            </a:endParaRPr>
          </a:p>
          <a:p>
            <a:pPr algn="just" eaLnBrk="1" hangingPunct="1">
              <a:lnSpc>
                <a:spcPct val="150000"/>
              </a:lnSpc>
            </a:pPr>
            <a:r>
              <a:rPr lang="zh-CN" altLang="en-US" sz="2400" b="1">
                <a:latin typeface="Times New Roman" panose="02020603050405020304" pitchFamily="18" charset="0"/>
                <a:ea typeface="楷体" panose="02010609060101010101" pitchFamily="49" charset="-122"/>
              </a:rPr>
              <a:t>革扎实推进</a:t>
            </a:r>
            <a:endParaRPr lang="zh-CN" altLang="en-US" sz="2400" b="1">
              <a:latin typeface="Times New Roman" panose="02020603050405020304" pitchFamily="18" charset="0"/>
              <a:ea typeface="楷体" panose="02010609060101010101" pitchFamily="49" charset="-122"/>
            </a:endParaRPr>
          </a:p>
        </p:txBody>
      </p:sp>
      <p:sp>
        <p:nvSpPr>
          <p:cNvPr id="25619" name="文本框 10"/>
          <p:cNvSpPr txBox="1"/>
          <p:nvPr/>
        </p:nvSpPr>
        <p:spPr>
          <a:xfrm>
            <a:off x="2732088" y="2578100"/>
            <a:ext cx="5791200" cy="1684338"/>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just" eaLnBrk="1" hangingPunct="1">
              <a:lnSpc>
                <a:spcPct val="150000"/>
              </a:lnSpc>
            </a:pPr>
            <a:r>
              <a:rPr lang="zh-CN" altLang="en-US" sz="2400" b="1">
                <a:latin typeface="Times New Roman" panose="02020603050405020304" pitchFamily="18" charset="0"/>
                <a:ea typeface="楷体" panose="02010609060101010101" pitchFamily="49" charset="-122"/>
              </a:rPr>
              <a:t>中央环保督察制度利剑出鞘，中央环境保</a:t>
            </a:r>
            <a:endParaRPr lang="zh-CN" altLang="en-US" sz="2400" b="1">
              <a:latin typeface="Times New Roman" panose="02020603050405020304" pitchFamily="18" charset="0"/>
              <a:ea typeface="楷体" panose="02010609060101010101" pitchFamily="49" charset="-122"/>
            </a:endParaRPr>
          </a:p>
          <a:p>
            <a:pPr algn="just" eaLnBrk="1" hangingPunct="1">
              <a:lnSpc>
                <a:spcPct val="150000"/>
              </a:lnSpc>
            </a:pPr>
            <a:r>
              <a:rPr lang="zh-CN" altLang="en-US" sz="2400" b="1">
                <a:latin typeface="Times New Roman" panose="02020603050405020304" pitchFamily="18" charset="0"/>
                <a:ea typeface="楷体" panose="02010609060101010101" pitchFamily="49" charset="-122"/>
              </a:rPr>
              <a:t>护督察组连续实施四批环境保护督察，覆</a:t>
            </a:r>
            <a:endParaRPr lang="zh-CN" altLang="en-US" sz="2400" b="1">
              <a:latin typeface="Times New Roman" panose="02020603050405020304" pitchFamily="18" charset="0"/>
              <a:ea typeface="楷体" panose="02010609060101010101" pitchFamily="49" charset="-122"/>
            </a:endParaRPr>
          </a:p>
          <a:p>
            <a:pPr algn="just" eaLnBrk="1" hangingPunct="1">
              <a:lnSpc>
                <a:spcPct val="150000"/>
              </a:lnSpc>
            </a:pPr>
            <a:r>
              <a:rPr lang="zh-CN" altLang="en-US" sz="2400" b="1">
                <a:latin typeface="Times New Roman" panose="02020603050405020304" pitchFamily="18" charset="0"/>
                <a:ea typeface="楷体" panose="02010609060101010101" pitchFamily="49" charset="-122"/>
              </a:rPr>
              <a:t>盖全国所有省（区、市）。</a:t>
            </a:r>
            <a:endParaRPr lang="zh-CN" altLang="en-US" sz="2400" b="1">
              <a:latin typeface="Times New Roman" panose="02020603050405020304" pitchFamily="18" charset="0"/>
              <a:ea typeface="楷体" panose="02010609060101010101" pitchFamily="49" charset="-122"/>
            </a:endParaRPr>
          </a:p>
        </p:txBody>
      </p:sp>
      <p:sp>
        <p:nvSpPr>
          <p:cNvPr id="25620" name="矩形 5"/>
          <p:cNvSpPr/>
          <p:nvPr/>
        </p:nvSpPr>
        <p:spPr>
          <a:xfrm>
            <a:off x="2732088" y="4360863"/>
            <a:ext cx="5791200" cy="230822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just" eaLnBrk="1" hangingPunct="1">
              <a:lnSpc>
                <a:spcPct val="150000"/>
              </a:lnSpc>
            </a:pPr>
            <a:r>
              <a:rPr lang="zh-CN" altLang="en-US" sz="2400" b="1">
                <a:latin typeface="Times New Roman" panose="02020603050405020304" pitchFamily="18" charset="0"/>
                <a:ea typeface="楷体" panose="02010609060101010101" pitchFamily="49" charset="-122"/>
              </a:rPr>
              <a:t>国防和军队改革取得历史性突破。军委管总、战区主战、军种主建的新格局基本确立，军队体制结构、组织架构、部队面貌等焕然一新。</a:t>
            </a:r>
            <a:endParaRPr lang="zh-CN" altLang="en-US" sz="2400" b="1">
              <a:latin typeface="Times New Roman" panose="02020603050405020304" pitchFamily="18" charset="0"/>
              <a:ea typeface="楷体" panose="02010609060101010101" pitchFamily="49" charset="-122"/>
            </a:endParaRPr>
          </a:p>
        </p:txBody>
      </p:sp>
      <p:sp>
        <p:nvSpPr>
          <p:cNvPr id="25621" name="矩形 5"/>
          <p:cNvSpPr/>
          <p:nvPr/>
        </p:nvSpPr>
        <p:spPr>
          <a:xfrm>
            <a:off x="442913" y="1484313"/>
            <a:ext cx="8275637" cy="646112"/>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625475" algn="just" eaLnBrk="1" hangingPunct="1">
              <a:lnSpc>
                <a:spcPct val="150000"/>
              </a:lnSpc>
            </a:pPr>
            <a:r>
              <a:rPr lang="zh-CN" altLang="en-US" sz="2400" b="1">
                <a:latin typeface="Times New Roman" panose="02020603050405020304" pitchFamily="18" charset="0"/>
                <a:ea typeface="楷体" panose="02010609060101010101" pitchFamily="49" charset="-122"/>
              </a:rPr>
              <a:t>阅读材料，思考回答问题：</a:t>
            </a:r>
            <a:endParaRPr lang="zh-CN" altLang="en-US" sz="2400" b="1">
              <a:latin typeface="Times New Roman" panose="02020603050405020304" pitchFamily="18" charset="0"/>
              <a:ea typeface="楷体" panose="02010609060101010101" pitchFamily="49" charset="-122"/>
            </a:endParaRPr>
          </a:p>
        </p:txBody>
      </p:sp>
    </p:spTree>
  </p:cSld>
  <p:clrMapOvr>
    <a:masterClrMapping/>
  </p:clrMapOvr>
  <p:transition spd="slow">
    <p:push dir="u"/>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https://d.book118.com/248073030116006032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3">
  <a:themeElements>
    <a:clrScheme name="디자인 사용자 지정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디자인 사용자 지정">
      <a:majorFont>
        <a:latin typeface="Times New Roman"/>
        <a:ea typeface="굴림"/>
        <a:cs typeface="Arial"/>
      </a:majorFont>
      <a:minorFont>
        <a:latin typeface="굴림"/>
        <a:ea typeface="굴림"/>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1" hangingPunct="1">
          <a:lnSpc>
            <a:spcPct val="100000"/>
          </a:lnSpc>
          <a:spcBef>
            <a:spcPct val="0"/>
          </a:spcBef>
          <a:spcAft>
            <a:spcPct val="0"/>
          </a:spcAft>
          <a:buClrTx/>
          <a:buSzTx/>
          <a:buFontTx/>
          <a:buNone/>
          <a:defRPr kumimoji="1" lang="ko-KR" altLang="en-US" sz="1800" b="0" i="1" u="none" strike="noStrike" cap="none" normalizeH="0" baseline="0" smtClean="0">
            <a:ln>
              <a:noFill/>
            </a:ln>
            <a:solidFill>
              <a:schemeClr val="tx1"/>
            </a:solidFill>
            <a:effectLst/>
            <a:latin typeface="Gulim" pitchFamily="34" charset="-127"/>
            <a:ea typeface="Gulim" pitchFamily="34" charset="-127"/>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1" hangingPunct="1">
          <a:lnSpc>
            <a:spcPct val="100000"/>
          </a:lnSpc>
          <a:spcBef>
            <a:spcPct val="0"/>
          </a:spcBef>
          <a:spcAft>
            <a:spcPct val="0"/>
          </a:spcAft>
          <a:buClrTx/>
          <a:buSzTx/>
          <a:buFontTx/>
          <a:buNone/>
          <a:defRPr kumimoji="1" lang="ko-KR" altLang="en-US" sz="1800" b="0" i="1" u="none" strike="noStrike" cap="none" normalizeH="0" baseline="0" smtClean="0">
            <a:ln>
              <a:noFill/>
            </a:ln>
            <a:solidFill>
              <a:schemeClr val="tx1"/>
            </a:solidFill>
            <a:effectLst/>
            <a:latin typeface="Gulim" pitchFamily="34" charset="-127"/>
            <a:ea typeface="Gulim" pitchFamily="34" charset="-127"/>
          </a:defRPr>
        </a:defPPr>
      </a:lstStyle>
    </a:lnDef>
  </a:objectDefaults>
  <a:extraClrSchemeLst>
    <a:extraClrScheme>
      <a:clrScheme name="디자인 사용자 지정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디자인 사용자 지정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디자인 사용자 지정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디자인 사용자 지정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디자인 사용자 지정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디자인 사용자 지정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디자인 사용자 지정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디자인 사용자 지정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디자인 사용자 지정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디자인 사용자 지정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디자인 사용자 지정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디자인 사용자 지정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17</Slides>
  <Notes>3</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Times New Roman</vt:lpstr>
      <vt:lpstr>굴림</vt:lpstr>
      <vt:lpstr>黑体</vt:lpstr>
      <vt:lpstr>HY헤드라인M</vt:lpstr>
      <vt:lpstr>Gulim</vt:lpstr>
      <vt:lpstr>宋体</vt:lpstr>
      <vt:lpstr>楷体</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2024-09-10T09:54:01.055</cp:lastPrinted>
  <dcterms:created xsi:type="dcterms:W3CDTF">2024-09-10T01:54:01Z</dcterms:created>
  <dcterms:modified xsi:type="dcterms:W3CDTF">2024-09-10T01:54:02Z</dcterms:modified>
</cp:coreProperties>
</file>