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3E9E365-BA57-433F-A134-BCD5C7812BB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04623-32CB-4A52-BB0C-DEEF07E5C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1745AC-DF7B-4D8E-85A8-1CC522C33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A2AAB-39A7-43AB-8B63-479EFA176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56F15-AEE1-4FBD-A36F-DEA5C519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927E4C-0F73-416D-841D-F309B5BA1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29C9DF-340D-4AAA-A27D-266913150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AC3D92-70E6-4C50-B7DF-50E0C3343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95C8B4-0710-4D3C-9607-AB2B68A96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552A45-2673-4683-9DE7-19BD37796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37F6E-0070-4468-8CF1-B62A2EA84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C60EC-5EA4-45F6-95ED-92D6A829E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AD4B86E-049E-4CB2-8652-E0F86E606D0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3F44054-B004-48EB-AA0C-05D94E4F59D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7402004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智慧城市的隐私保护与数据安全挑战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智慧城市与隐私保护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智慧城市数据采集与存储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智慧城市隐私保护技术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智慧城市隐私保护管理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智慧城市隐私保护案例分析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智慧城市隐私保护未来展望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如何保护你在智慧城市中的隐私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智慧城市与隐私保护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https://d.book118.com/248074020042006047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智慧城市的隐私保护与数据安全挑战</vt:lpstr>
      <vt:lpstr>目录</vt:lpstr>
      <vt:lpstr>第1章 智慧城市与隐私保护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2024-09-28T13:54:33.676</cp:lastPrinted>
  <dcterms:created xsi:type="dcterms:W3CDTF">2024-09-28T05:54:33Z</dcterms:created>
  <dcterms:modified xsi:type="dcterms:W3CDTF">2024-09-28T05:54:35Z</dcterms:modified>
</cp:coreProperties>
</file>