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809A5-94BD-4AB7-94DF-E36C63685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ECBFA-5B2D-4459-8CEB-CB12CFA49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26E43-A2D9-495C-82A4-AB196B17D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5E6F0-71DE-4C3E-A086-363E9A0FD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D85D7D-AED8-4589-9E52-B1DEEEE24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7209E-F9CF-41C7-A3E9-ACCEEB88B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EFC286-0274-47AD-ABA5-6369A3A01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1CA95-FFC3-417C-B864-E6D44F1B1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76DE2-EFF9-41E4-934F-125CCB49D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F1542-B0A6-4DCA-90F7-267B1DF8C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95091-9E93-4629-81F7-536F9FE0E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86" r:id="rId2"/>
    <p:sldLayoutId id="2147485287" r:id="rId3"/>
    <p:sldLayoutId id="2147485288" r:id="rId4"/>
    <p:sldLayoutId id="2147485289" r:id="rId5"/>
    <p:sldLayoutId id="2147485290" r:id="rId6"/>
    <p:sldLayoutId id="2147485291" r:id="rId7"/>
    <p:sldLayoutId id="2147485292" r:id="rId8"/>
    <p:sldLayoutId id="2147485293" r:id="rId9"/>
    <p:sldLayoutId id="2147485294" r:id="rId10"/>
    <p:sldLayoutId id="21474852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24" Type="http://schemas.openxmlformats.org/officeDocument/2006/relationships/tags" Target="../tags/tag120.xml" /><Relationship Id="rId25" Type="http://schemas.openxmlformats.org/officeDocument/2006/relationships/tags" Target="../tags/tag121.xml" /><Relationship Id="rId26" Type="http://schemas.openxmlformats.org/officeDocument/2006/relationships/tags" Target="../tags/tag122.xml" /><Relationship Id="rId27" Type="http://schemas.openxmlformats.org/officeDocument/2006/relationships/tags" Target="../tags/tag123.xml" /><Relationship Id="rId28" Type="http://schemas.openxmlformats.org/officeDocument/2006/relationships/tags" Target="../tags/tag124.xml" /><Relationship Id="rId29" Type="http://schemas.openxmlformats.org/officeDocument/2006/relationships/tags" Target="../tags/tag125.xml" /><Relationship Id="rId3" Type="http://schemas.openxmlformats.org/officeDocument/2006/relationships/tags" Target="../tags/tag99.xml" /><Relationship Id="rId30" Type="http://schemas.openxmlformats.org/officeDocument/2006/relationships/tags" Target="../tags/tag126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tags" Target="../tags/tag178.xml" /><Relationship Id="rId3" Type="http://schemas.openxmlformats.org/officeDocument/2006/relationships/tags" Target="../tags/tag152.xml" /><Relationship Id="rId30" Type="http://schemas.openxmlformats.org/officeDocument/2006/relationships/tags" Target="../tags/tag179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4075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2023年IT网络管理工程师年度总结及来年计划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个人能力提升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来年工作计划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持续改进与创新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91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1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2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2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3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3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完成了公司内部网络的升级改造项目，提高了网络速度和稳定性。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定期对IT基础设施进行巡检和维护，确保设备的正常运行。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参与了多个软件开发项目，负责网络部分的架构设计和实施。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成功部署了新的网络安全系统，保障了公司网络的安全。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89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遇到的问题：网络设备故障频繁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解决方案：定期进行设备巡检和维护，加强监控和预警系统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遇到的问题：网络安全威胁加剧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解决方案：加强安全防护措施，定期进行安全漏洞扫描和修复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工作亮点与不足</a:t>
            </a:r>
            <a:endParaRPr lang="zh-CN" altLang="en-US"/>
          </a:p>
        </p:txBody>
      </p:sp>
      <p:sp>
        <p:nvSpPr>
          <p:cNvPr id="10490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亮点：成功实施多个IT网络管理项目，提高了公司网络运行效率和稳定性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亮点：主动解决技术难题，提高了团队整体技术水平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不足：在项目进度管理方面存在不足，导致部分项目延期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不足：与其他部门沟通协作不够紧密，需加强跨部门合作与沟通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10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团队合作：共同完成项目，提高工作效率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沟通技巧：倾听与表达，建立良好人际关系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协作能力：有效协调资源，达成团队目标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沟通交流：及时反馈问题，促进工作顺利进行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个人能力提升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学习新技能和知识</a:t>
            </a:r>
            <a:endParaRPr lang="zh-CN" altLang="en-US"/>
          </a:p>
        </p:txBody>
      </p:sp>
      <p:sp>
        <p:nvSpPr>
          <p:cNvPr id="10492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参加网络安全培训，提升网络安全防护能力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掌握Python编程语言，提升自动化能力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学习云计算知识，提升云端管理能力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学习大数据分析技术，提升数据处理和分析能力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参加培训和分享会</a:t>
            </a:r>
            <a:endParaRPr lang="zh-CN" altLang="en-US"/>
          </a:p>
        </p:txBody>
      </p:sp>
      <p:sp>
        <p:nvSpPr>
          <p:cNvPr id="10492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参加线上和线下分享会，与同行交流经验，拓展人脉资源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参加公司组织的网络安全培训，提升网络安全意识和技能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参加IT网络管理领域的技术研讨会，了解行业最新动态和趋势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参与团队内部培训和知识分享，提升团队协作和沟通能力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参与开源项目</a:t>
            </a:r>
            <a:endParaRPr lang="zh-CN" altLang="en-US"/>
          </a:p>
        </p:txBody>
      </p:sp>
      <p:sp>
        <p:nvSpPr>
          <p:cNvPr id="10493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提升个人技术能力：通过参与开源项目，可以接触到最新的技术，提升个人技术能力。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增强团队协作能力：在开源项目中，需要与其他开发者合作，共同完成项目，可以锻炼团队协作能力。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提升个人品牌影响力：参与开源项目，可以增加个人在行业中的知名度，提升个人品牌影响力。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促进职业发展：参与开源项目，可以展示个人的技术实力和团队协作能力，为职业发展打下基础。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获得认证和荣誉</a:t>
            </a:r>
            <a:endParaRPr lang="zh-CN" altLang="en-US"/>
          </a:p>
        </p:txBody>
      </p:sp>
      <p:sp>
        <p:nvSpPr>
          <p:cNvPr id="104940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获得了华为认证网络工程师（HCNA）证书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获得了思科认证网络工程师（CCNA）证书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获得了微软认证系统工程师（MCSE）证书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在公司内部获得了优秀员工荣誉称号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来年工作计划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目标与愿景</a:t>
            </a:r>
            <a:endParaRPr lang="zh-CN" altLang="en-US"/>
          </a:p>
        </p:txBody>
      </p:sp>
      <p:sp>
        <p:nvSpPr>
          <p:cNvPr id="10494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参与团队项目，实现个人价值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提升个人技能，掌握新技术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优化网络管理流程，提高效率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达成年度目标，为公司创造更多价值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https://d.book118.com/248074075016006040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2023年IT网络管理工程师年度总结及来年计划</vt:lpstr>
      <vt:lpstr>目录</vt:lpstr>
      <vt:lpstr>2023年工作总结</vt:lpstr>
      <vt:lpstr>完成项目及任务</vt:lpstr>
      <vt:lpstr>遇到的问题及解决方案</vt:lpstr>
      <vt:lpstr>工作亮点与不足</vt:lpstr>
      <vt:lpstr>团队合作与沟通</vt:lpstr>
      <vt:lpstr>个人能力提升</vt:lpstr>
      <vt:lpstr>学习新技能和知识</vt:lpstr>
      <vt:lpstr>参加培训和分享会</vt:lpstr>
      <vt:lpstr>参与开源项目</vt:lpstr>
      <vt:lpstr>获得认证和荣誉</vt:lpstr>
      <vt:lpstr>来年工作计划</vt:lpstr>
      <vt:lpstr>目标与愿景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2024-09-18T06:57:02.044</cp:lastPrinted>
  <dcterms:created xsi:type="dcterms:W3CDTF">2024-09-17T22:57:02Z</dcterms:created>
  <dcterms:modified xsi:type="dcterms:W3CDTF">2024-09-17T22:57:04Z</dcterms:modified>
</cp:coreProperties>
</file>