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B1DDB8-967A-43BD-887A-4D31BF4F6C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C5B2F7-2E95-4D13-B0F0-F7BDFEF9C2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A085E9-1A9A-48D9-8986-873A932BD1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4E6F5C3-8C29-42F1-AE4E-21B563D90E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B98E784-FEBA-46D9-9177-5F8496EA7A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3A41F33-9143-4855-A316-DE9B24D149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666910D-3BDF-4E66-A42D-B73121C963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7E6BB77-AF32-4D76-9818-9CC377BC63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1795FE9-D8DC-405C-8B9B-392AA536AE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DD1C80-CD64-4A8F-BA19-872F8F838F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AF7A0D-0581-4314-8203-670FF6E48D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48074110070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护理安全警示教育案例</a:t>
            </a:r>
          </a:p>
        </p:txBody>
      </p:sp>
      <p:sp>
        <p:nvSpPr>
          <p:cNvPr id="3" name="AutoShape 3"/>
          <p:cNvSpPr/>
          <p:nvPr/>
        </p:nvSpPr>
        <p:spPr>
          <a:xfrm>
            <a:off x="878191" y="4363593"/>
            <a:ext cx="2414501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539184" y="4354068"/>
            <a:ext cx="235091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36022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AA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689387" y="6072206"/>
            <a:ext cx="229743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001074" y="877515"/>
            <a:ext cx="2792730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73390" y="1191132"/>
            <a:ext cx="6278486" cy="532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护理安全基本概念与原则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典型案例剖析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原因分析及教训总结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改进措施与建议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展望未来发展趋势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AA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通过分析护理安全警示教育案例，使医护人员充分认识到护理安全的重要性，增强安全防范意识。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提升护理安全意识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通过案例学习，让医护人员了解可能导致护理安全问题的风险因素，从而在实际工作中加以规避。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规避护理风险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500" r="16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确保患者在接受医疗服务过程中的安全，减少医疗差错和不良事件的发生。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保障患者安全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通过对典型案例的深入剖析，可以让医护人员从中吸取经验教训，避免重蹈覆辙。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借鉴经验教训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强化护理安全管理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542" r="1654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提高护理质量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1208" r="2120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案例分析有助于医疗机构加强护理安全管理工作，完善相关制度和流程。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通过案例学习，医护人员可以不断提升自身的业务水平和综合素质，进而提高护理质量。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案例分析的重要性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护理安全基本概念与原则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AA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5000" r="150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护理安全是指在护理过程中，采取必要的措施和手段，保障患者不发生心理和机体结构或功能上的损伤、障碍、缺陷或死亡。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护理安全定义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护理安全是医疗安全的重要组成部分，直接关系到患者的生命安全和身体健康。提高护理安全水平，有助于减少医疗差错和纠纷，提升医院整体服务质量和社会形象。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护理安全意义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护理安全定义及意义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9110" y="2088608"/>
            <a:ext cx="338630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确保在各项医疗护理活动中，正确识别患者的身份，防止因识别错误导致的医疗事故。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39110" y="1679033"/>
            <a:ext cx="2409825" cy="428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8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正确识别患者</a:t>
            </a:r>
          </a:p>
        </p:txBody>
      </p:sp>
      <p:sp>
        <p:nvSpPr>
          <p:cNvPr id="4" name="AutoShape 4"/>
          <p:cNvSpPr/>
          <p:nvPr/>
        </p:nvSpPr>
        <p:spPr>
          <a:xfrm>
            <a:off x="4912196" y="1843297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4275690">
            <a:off x="6489457" y="2982571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700000" flipH="1">
            <a:off x="3730001" y="2945995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-8546356" flipH="1">
            <a:off x="3967371" y="4880960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8546493" flipH="1">
            <a:off x="5914885" y="4872729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39110" y="4666479"/>
            <a:ext cx="338631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加强医院感染控制工作，严格执行消毒隔离制度，减少医疗相关感染的发生。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39110" y="425690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减少医疗相关感染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1617" y="1625514"/>
            <a:ext cx="341898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加强医护人员之间的沟通，确保信息传递准确无误，避免因沟通不畅导致的治疗延误或错误。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201617" y="1268111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改进有效沟通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37407" y="3376213"/>
            <a:ext cx="3410419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对高危药品进行严格管理，确保用药安全，防止因药品管理不当导致的用药错误或药品不良反应。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237407" y="305074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高危药品管理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68208" y="5464523"/>
            <a:ext cx="343452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严格执行手术安全核查制度，确保手术部位、术式等信息的准确无误，防止手术过程中的差错事故。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268208" y="5054948"/>
            <a:ext cx="2409825" cy="438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确保手术安全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254897" y="2293598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925415" y="3408550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651824" y="3377086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069918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66940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患者安全五大原则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3796" y="2191116"/>
            <a:ext cx="2019230" cy="467132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086385" y="2191116"/>
            <a:ext cx="2019230" cy="465913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086385" y="1272218"/>
            <a:ext cx="2019230" cy="20192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9574070" y="2191116"/>
            <a:ext cx="2019230" cy="465913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574070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97155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308884" y="2191116"/>
            <a:ext cx="2019230" cy="465913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308884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431969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871147" y="2191116"/>
            <a:ext cx="2019230" cy="467132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2871147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994232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33796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56882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701119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跌倒/坠床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33796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对于年老体弱、行动不便的患者，需加强防护措施，避免发生跌倒或坠床事件。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910489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长期卧床或坐轮椅的患者，需定期翻身、保持皮肤清洁干燥，以预防压疮的发生。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125727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对于吞咽困难或意识不清的患者，需注意饮食种类和进食方式，避免发生误吸或窒息。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48226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对于留置导管的患者，需妥善固定导管、定期更换敷料，防止导管脱落或感染。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613411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在使用药物前，需详细询问患者的过敏史，避免使用可能引起过敏的药物。同时，在用药过程中密切观察患者的反应，及时处理过敏反应。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5209470" y="1395303"/>
            <a:ext cx="1773060" cy="177306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2938469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压疮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376206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导管脱落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641392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药物过敏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5153708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误吸/窒息</a:t>
            </a:r>
          </a:p>
        </p:txBody>
      </p:sp>
      <p:sp>
        <p:nvSpPr>
          <p:cNvPr id="27" name="Freeform 27"/>
          <p:cNvSpPr/>
          <p:nvPr/>
        </p:nvSpPr>
        <p:spPr>
          <a:xfrm>
            <a:off x="1298185" y="2005652"/>
            <a:ext cx="690452" cy="552362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3521727" y="1922798"/>
            <a:ext cx="718070" cy="718070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5688634" y="1783749"/>
            <a:ext cx="814733" cy="814733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7967443" y="1832081"/>
            <a:ext cx="702113" cy="718070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0232034" y="1839465"/>
            <a:ext cx="703303" cy="703303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2" name="Group 3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3" name="AutoShape 3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TextBox 5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护理工作中常见风险点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典型案例剖析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AA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520" b="252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案例一：用药错误事件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事件描述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某医院护士在给药过程中，由于疏忽大意，将患者A的药物给了患者B，导致患者B出现过敏反应。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原因分析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护士未严格执行查对制度，未仔细核对患者身份和药物信息。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教训与措施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加强护士的责任心和查对制度的执行力度，采用双人核对等方式确保用药安全。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某医院患者在下床活动时，由于地面湿滑且无人搀扶，不慎跌倒并导致骨折。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5167" r="15167"/>
          <a:stretch>
            <a:fillRect/>
          </a:stretch>
        </p:blipFill>
        <p:spPr>
          <a:xfrm>
            <a:off x="1602827" y="1536628"/>
            <a:ext cx="1898908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708" r="16708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事件描述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医院地面清洁不及时，护士未对患者进行充分的安全教育。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原因分析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加强医院环境管理，保持地面干燥；护士应对患者进行安全教育，提醒患者注意防滑、防跌倒。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教训与措施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案例二：跌倒/坠床事件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原因分析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护士对患者皮肤状况观察不仔细，未掌握压疮预防和处理的相关知识。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事件描述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某医院护士在照顾长期卧床患者时，未及时发现并处理患者的压疮，导致压疮恶化。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教训与措施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加强护士的专业培训，提高其对压疮预防和处理的重视程度；建立定期皮肤检查制度，及时发现并处理压疮。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t="16667" b="1666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案例三：压疮预防与处理不当事件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某医院患者在接受输液治疗时，由于导管固定不牢靠，导致导管脱落并引发出血。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事件描述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542" r="1654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导管固定方法不当，护士未定期检查导管固定情况。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原因分析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改进导管固定方法，确保导管牢固；护士应定期检查导管固定情况，及时发现并处理潜在问题。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教训与措施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案例四：导管脱落或误拔事件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https://d.book118.com/248074110070006032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41400"/>
      </a:dk1>
      <a:lt1>
        <a:srgbClr val="F0FFD9"/>
      </a:lt1>
      <a:dk2>
        <a:srgbClr val="000000"/>
      </a:dk2>
      <a:lt2>
        <a:srgbClr val="FFFFFF"/>
      </a:lt2>
      <a:accent1>
        <a:srgbClr val="2C4A1E"/>
      </a:accent1>
      <a:accent2>
        <a:srgbClr val="29701D"/>
      </a:accent2>
      <a:accent3>
        <a:srgbClr val="6FBD2F"/>
      </a:accent3>
      <a:accent4>
        <a:srgbClr val="93BD42"/>
      </a:accent4>
      <a:accent5>
        <a:srgbClr val="B6C431"/>
      </a:accent5>
      <a:accent6>
        <a:srgbClr val="C8E06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106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2024-09-10T01:37:45.557</cp:lastPrinted>
  <dcterms:created xsi:type="dcterms:W3CDTF">2024-09-09T17:37:45Z</dcterms:created>
  <dcterms:modified xsi:type="dcterms:W3CDTF">2024-09-09T17:37:47Z</dcterms:modified>
</cp:coreProperties>
</file>