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4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13526-58C9-4967-98A0-E64E18EAF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0E97D-8AF5-45B2-BE89-D773CBCF7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2E387-1874-49CC-A849-A472F9A87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0568A-4A0A-4AE6-92B3-B6F5F2C74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5B1E01-2992-47CC-9CC2-F5B07F958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CC6563-E6E1-412A-94E8-EC34D8136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CF82D3-645F-4BFC-851F-F26731D47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01B72-410A-48A3-A886-2106AC534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4DDF5-7CD3-48DD-81C7-071B7E9AF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DEEF3-A52E-453E-9119-E94CC9091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43915-E15D-4309-8AA8-9FD5BB39F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233" r:id="rId2"/>
    <p:sldLayoutId id="2147489234" r:id="rId3"/>
    <p:sldLayoutId id="2147489235" r:id="rId4"/>
    <p:sldLayoutId id="2147489236" r:id="rId5"/>
    <p:sldLayoutId id="2147489237" r:id="rId6"/>
    <p:sldLayoutId id="2147489238" r:id="rId7"/>
    <p:sldLayoutId id="2147489239" r:id="rId8"/>
    <p:sldLayoutId id="2147489240" r:id="rId9"/>
    <p:sldLayoutId id="2147489241" r:id="rId10"/>
    <p:sldLayoutId id="214748924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7411010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临床实验室生物安全指南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临床实验室生物安全概述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临床实验室生物安全设施与设备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临床实验室生物安全操作规范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临床实验室生物安全管理与培训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临床实验室生物安全监督与评估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临床实验室生物安全概述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定义与重要性</a:t>
            </a:r>
            <a:endParaRPr lang="zh-CN" altLang="en-US"/>
          </a:p>
        </p:txBody>
      </p:sp>
      <p:sp>
        <p:nvSpPr>
          <p:cNvPr id="104905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生物安全实验室的分类与分级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生物安全实验室的基本设施与设备要求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临床实验室生物安全的定义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临床实验室生物安全的重要性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生物安全风险</a:t>
            </a:r>
            <a:endParaRPr lang="zh-CN" altLang="en-US"/>
          </a:p>
        </p:txBody>
      </p:sp>
      <p:sp>
        <p:nvSpPr>
          <p:cNvPr id="10491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实验室感染风险：实验室操作过程中可能产生的微生物感染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实验室操作风险：实验室操作过程中可能产生的意外事故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实验室管理风险：实验室管理不善可能导致的安全问题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实验室泄漏风险：实验室设备、试剂等泄漏可能造成的危害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临床实验室生物安全设施与设备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设施布局与分区</a:t>
            </a:r>
            <a:endParaRPr lang="zh-CN" altLang="en-US"/>
          </a:p>
        </p:txBody>
      </p:sp>
      <p:sp>
        <p:nvSpPr>
          <p:cNvPr id="1049272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4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实验室分区：根据实验操作的风险程度，将实验室分为不同的生物安全等级区域，如清洁区、半污染区和污染区，并采取相应的防护措施。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实验室设施布局：根据实验操作流程和生物安全要求，合理规划实验室的布局，确保实验操作区域与辅助区域、污染区与清洁区的有效分隔。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设施配置：根据不同生物安全等级区域的要求，配置相应的设施，如实验台、通风系统、洗眼器、防护服等。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标识与标识管理：在实验室的入口、通道、操作区域等位置设置明显的生物安全标识，并制定标识管理制度，确保标识的准确性和有效性。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设备配置与使用</a:t>
            </a:r>
            <a:endParaRPr lang="zh-CN" altLang="en-US"/>
          </a:p>
        </p:txBody>
      </p:sp>
      <p:sp>
        <p:nvSpPr>
          <p:cNvPr id="10493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设备种类：高压蒸汽灭菌器、生物安全柜、离心机等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设备使用：正确操作，定期维护和校准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注意事项：避免交叉污染，确保生物安全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设备配置：根据实验室类型和等级进行配置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消毒与灭菌方法</a:t>
            </a:r>
            <a:endParaRPr lang="zh-CN" altLang="en-US"/>
          </a:p>
        </p:txBody>
      </p:sp>
      <p:sp>
        <p:nvSpPr>
          <p:cNvPr id="10494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物理消毒方法：包括紫外线消毒、高压蒸汽灭菌等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化学消毒方法：使用消毒液进行浸泡、擦拭等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生物安全柜的使用：用于保护操作者和环境，减少交叉污染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个人防护用品的配备：如手套、口罩、防护服等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临床实验室生物安全操作规范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样本采集与运输</a:t>
            </a:r>
            <a:endParaRPr lang="zh-CN" altLang="en-US"/>
          </a:p>
        </p:txBody>
      </p:sp>
      <p:sp>
        <p:nvSpPr>
          <p:cNvPr id="104954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采集前准备：了解患者病史，评估采集风险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采集方法：选择合适的采集方法，遵循无菌原则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运输要求：使用专用运输箱，确保样本在规定时间内送达实验室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运输后处理：对运输箱进行消毒处理，确保生物安全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样本处理与检测</a:t>
            </a:r>
            <a:endParaRPr lang="zh-CN" altLang="en-US"/>
          </a:p>
        </p:txBody>
      </p:sp>
      <p:sp>
        <p:nvSpPr>
          <p:cNvPr id="104958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样本采集：遵循无菌操作原则，使用合适的采样工具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样本运输：确保样本在规定时间内送达实验室，避免延误或污染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样本检测：根据实验室规定进行检测，确保结果的准确性和可靠性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废弃物处理：对使用过的样本和废弃物进行规范处理，防止交叉感染和环境污染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https://d.book118.com/248074110107006022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宋体</vt:lpstr>
      <vt:lpstr>Wingdings</vt:lpstr>
      <vt:lpstr>Office Theme</vt:lpstr>
      <vt:lpstr>临床实验室生物安全指南</vt:lpstr>
      <vt:lpstr>目录</vt:lpstr>
      <vt:lpstr>添加章节标题</vt:lpstr>
      <vt:lpstr>临床实验室生物安全概述</vt:lpstr>
      <vt:lpstr>定义与重要性</vt:lpstr>
      <vt:lpstr>生物安全风险</vt:lpstr>
      <vt:lpstr>临床实验室生物安全设施与设备</vt:lpstr>
      <vt:lpstr>设施布局与分区</vt:lpstr>
      <vt:lpstr>设备配置与使用</vt:lpstr>
      <vt:lpstr>消毒与灭菌方法</vt:lpstr>
      <vt:lpstr>临床实验室生物安全操作规范</vt:lpstr>
      <vt:lpstr>样本采集与运输</vt:lpstr>
      <vt:lpstr>样本处理与检测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2024-08-28T21:59:55.074</cp:lastPrinted>
  <dcterms:created xsi:type="dcterms:W3CDTF">2024-08-28T13:59:55Z</dcterms:created>
  <dcterms:modified xsi:type="dcterms:W3CDTF">2024-08-28T13:59:57Z</dcterms:modified>
</cp:coreProperties>
</file>