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5AE38-8858-4580-8309-79134DA12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36BC4-6B93-4EC5-A307-48901E998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37DD3-A190-401B-9CB0-CAF38444C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92D02-BF8A-4B97-9834-286C0887E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22E908-AAC6-4AC4-AC4C-3242D0D56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1398F3-07C5-4C66-ABC1-2F2AD970F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EC8213-3A0E-476B-B75D-16389A119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5586C-0BCB-4535-8EEB-8064F442B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2753A-F4C7-4949-9DB0-B1F84930F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CD87E-7217-4729-92A3-0D5468FC6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05FD2-FD43-4EF6-9ECB-580C62F3F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7500705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口腔科员工培训急救措施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口腔科急救基础知识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口腔科急救技能培训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急救药品及设备的使用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急救案例分享和模拟演练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急救措施的注意事项和预防措施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口腔科急救基础知识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保障患者生命安全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口腔科急症如窒息、过敏等可能危及生命，掌握急救措施对于挽救患者生命至关重要。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急救技能是口腔科员工必备的素质，能够提高医疗服务的整体水平，为患者提供更加安全、高效的医疗服务。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口腔科工作中可能会遇到各种意外情况，如器械脱落、患者突然昏厥等，掌握急救措施有助于迅速应对，降低风险。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口腔科急救的重要性和必要性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窒息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心搏骤停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过敏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创伤出血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口腔科常见急症及其症状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患者出现皮疹、呼吸困难、喉头水肿等症状。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患者突然倒地，意识丧失，呼吸、心跳停止。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患者突然无法呼吸，面色青紫，严重时可导致意识丧失。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口腔或颌面部创伤导致出血不止。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抗过敏处理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止血与创伤处理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口腔科急救的基本原则和流程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对于窒息等呼吸障碍患者，应迅速清除口咽部异物，确保呼吸道畅通。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对于心搏骤停患者，应立即进行心肺复苏，恢复心跳和呼吸功能。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对于过敏患者，应立即使用抗过敏药物，缓解症状，同时保持呼吸道通畅。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对于创伤出血患者，应迅速止血，对创伤部位进行妥善处理，必要时转诊至相关科室进一步治疗。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口腔科急救技能培训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掌握有效的止血方法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口腔科员工应了解不同出血的原因及相应的处理原则，如创伤出血、溃疡出血等，以便采取合适的止血措施。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口腔科员工应掌握常用的止血技巧，如压迫止血、冰敷止血等，以便在意外出血时能够迅速有效地控制出血。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熟悉止血器材的使用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了解出血原因及处理原则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口腔科员工应熟悉各种止血器材的使用，如止血棉、止血纱布、止血粉等，以便在紧急情况下能够迅速有效地进行止血处理。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掌握异物取出技巧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口腔科员工应掌握异物取出的技巧，如使用异物钳、吸引器等工具，以便在患者口腔内有异物时能够迅速有效地取出。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了解异物对口腔的危害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口腔科员工应了解异物对口腔的危害，如引发感染、损伤口腔组织等，以便在处理异物时能够更加谨慎小心。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熟悉异物处理流程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口腔科员工应熟悉异物处理流程，包括询问患者病史、检查口腔情况、选择合适的取出工具、进行异物取出等步骤，以确保异物处理的安全有效性。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口腔异物处理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口腔科员工应掌握创伤缝合的基本原则，如无菌操作、分层缝合等，以确保缝合效果良好且不易感染。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口腔科员工应了解不同创伤情况的缝合技巧，如软组织创伤、骨组织创伤等，以便采取合适的缝合方式。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口腔科员工应熟悉各种缝合器材的选择和使用，如缝线、缝针、缝合钳等，以确保缝合操作的安全有效性。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掌握创伤缝合的基本原则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了解不同创伤情况的缝合技巧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熟悉缝合器材的选择和使用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口腔创伤缝合技术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掌握口内给药的原则和技巧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口腔科员工应了解常用药物的剂型和用法，如片剂、胶囊、漱口水等，以便在需要给药时能够正确使用。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口腔科员工应掌握口内给药的原则和技巧，如根据药物性质选择合适的给药方式、确保药物准确送达病变部位等。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熟悉药物不良反应的预防和处理方法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了解常用药物的剂型和用法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口腔科员工应熟悉药物不良反应的预防和处理方法，如过敏反应、药物中毒等，以便在患者出现不良反应时能够迅速有效地进行处理。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口内给药法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急救药品及设备的使用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https://d.book118.com/248075007054006023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2024-08-29T22:54:25.168</cp:lastPrinted>
  <dcterms:created xsi:type="dcterms:W3CDTF">2024-08-29T14:54:25Z</dcterms:created>
  <dcterms:modified xsi:type="dcterms:W3CDTF">2024-08-29T14:54:27Z</dcterms:modified>
</cp:coreProperties>
</file>