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83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84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0CD3B-475C-4746-957F-B82C720F7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C101A-2823-4D6B-B27C-F3040DAB1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881F85-6307-435F-A06C-58A562A2E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41E1F0-D17F-487A-B586-40D4516F3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17F589-AE44-4DBA-B9AA-4E7F70C88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DA6FA5-3179-4950-8A7A-A3F795EB6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D984CD-2208-4071-AEEA-417C32FFF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993A62-6107-4F8A-8D9C-575A2C281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5C46D8-369A-4842-949D-774F2E82C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8AFFD-AC83-4677-8E69-71CE3DCC3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9D8B6B-43B5-4946-A1AB-F2DD04214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9828" r:id="rId2"/>
    <p:sldLayoutId id="2147499829" r:id="rId3"/>
    <p:sldLayoutId id="2147499830" r:id="rId4"/>
    <p:sldLayoutId id="2147499831" r:id="rId5"/>
    <p:sldLayoutId id="2147499832" r:id="rId6"/>
    <p:sldLayoutId id="2147499833" r:id="rId7"/>
    <p:sldLayoutId id="2147499834" r:id="rId8"/>
    <p:sldLayoutId id="2147499835" r:id="rId9"/>
    <p:sldLayoutId id="2147499836" r:id="rId10"/>
    <p:sldLayoutId id="214749983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14" Type="http://schemas.openxmlformats.org/officeDocument/2006/relationships/tags" Target="../tags/tag746.xml" /><Relationship Id="rId15" Type="http://schemas.openxmlformats.org/officeDocument/2006/relationships/tags" Target="../tags/tag747.xml" /><Relationship Id="rId16" Type="http://schemas.openxmlformats.org/officeDocument/2006/relationships/tags" Target="../tags/tag748.xml" /><Relationship Id="rId17" Type="http://schemas.openxmlformats.org/officeDocument/2006/relationships/tags" Target="../tags/tag749.xml" /><Relationship Id="rId18" Type="http://schemas.openxmlformats.org/officeDocument/2006/relationships/tags" Target="../tags/tag750.xml" /><Relationship Id="rId19" Type="http://schemas.openxmlformats.org/officeDocument/2006/relationships/tags" Target="../tags/tag751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0.xml" /><Relationship Id="rId11" Type="http://schemas.openxmlformats.org/officeDocument/2006/relationships/tags" Target="../tags/tag761.xml" /><Relationship Id="rId12" Type="http://schemas.openxmlformats.org/officeDocument/2006/relationships/tags" Target="../tags/tag762.xml" /><Relationship Id="rId13" Type="http://schemas.openxmlformats.org/officeDocument/2006/relationships/tags" Target="../tags/tag763.xml" /><Relationship Id="rId2" Type="http://schemas.openxmlformats.org/officeDocument/2006/relationships/tags" Target="../tags/tag752.xml" /><Relationship Id="rId3" Type="http://schemas.openxmlformats.org/officeDocument/2006/relationships/tags" Target="../tags/tag753.xml" /><Relationship Id="rId4" Type="http://schemas.openxmlformats.org/officeDocument/2006/relationships/tags" Target="../tags/tag754.xml" /><Relationship Id="rId5" Type="http://schemas.openxmlformats.org/officeDocument/2006/relationships/tags" Target="../tags/tag755.xml" /><Relationship Id="rId6" Type="http://schemas.openxmlformats.org/officeDocument/2006/relationships/tags" Target="../tags/tag756.xml" /><Relationship Id="rId7" Type="http://schemas.openxmlformats.org/officeDocument/2006/relationships/tags" Target="../tags/tag757.xml" /><Relationship Id="rId8" Type="http://schemas.openxmlformats.org/officeDocument/2006/relationships/tags" Target="../tags/tag758.xml" /><Relationship Id="rId9" Type="http://schemas.openxmlformats.org/officeDocument/2006/relationships/tags" Target="../tags/tag75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2.xml" /><Relationship Id="rId11" Type="http://schemas.openxmlformats.org/officeDocument/2006/relationships/tags" Target="../tags/tag773.xml" /><Relationship Id="rId12" Type="http://schemas.openxmlformats.org/officeDocument/2006/relationships/tags" Target="../tags/tag774.xml" /><Relationship Id="rId13" Type="http://schemas.openxmlformats.org/officeDocument/2006/relationships/tags" Target="../tags/tag775.xml" /><Relationship Id="rId14" Type="http://schemas.openxmlformats.org/officeDocument/2006/relationships/tags" Target="../tags/tag776.xml" /><Relationship Id="rId15" Type="http://schemas.openxmlformats.org/officeDocument/2006/relationships/tags" Target="../tags/tag777.xml" /><Relationship Id="rId16" Type="http://schemas.openxmlformats.org/officeDocument/2006/relationships/tags" Target="../tags/tag778.xml" /><Relationship Id="rId17" Type="http://schemas.openxmlformats.org/officeDocument/2006/relationships/tags" Target="../tags/tag779.xml" /><Relationship Id="rId18" Type="http://schemas.openxmlformats.org/officeDocument/2006/relationships/tags" Target="../tags/tag780.xml" /><Relationship Id="rId19" Type="http://schemas.openxmlformats.org/officeDocument/2006/relationships/tags" Target="../tags/tag781.xml" /><Relationship Id="rId2" Type="http://schemas.openxmlformats.org/officeDocument/2006/relationships/tags" Target="../tags/tag764.xml" /><Relationship Id="rId20" Type="http://schemas.openxmlformats.org/officeDocument/2006/relationships/tags" Target="../tags/tag782.xml" /><Relationship Id="rId21" Type="http://schemas.openxmlformats.org/officeDocument/2006/relationships/tags" Target="../tags/tag783.xml" /><Relationship Id="rId3" Type="http://schemas.openxmlformats.org/officeDocument/2006/relationships/tags" Target="../tags/tag765.xml" /><Relationship Id="rId4" Type="http://schemas.openxmlformats.org/officeDocument/2006/relationships/tags" Target="../tags/tag766.xml" /><Relationship Id="rId5" Type="http://schemas.openxmlformats.org/officeDocument/2006/relationships/tags" Target="../tags/tag767.xml" /><Relationship Id="rId6" Type="http://schemas.openxmlformats.org/officeDocument/2006/relationships/tags" Target="../tags/tag768.xml" /><Relationship Id="rId7" Type="http://schemas.openxmlformats.org/officeDocument/2006/relationships/tags" Target="../tags/tag769.xml" /><Relationship Id="rId8" Type="http://schemas.openxmlformats.org/officeDocument/2006/relationships/tags" Target="../tags/tag770.xml" /><Relationship Id="rId9" Type="http://schemas.openxmlformats.org/officeDocument/2006/relationships/tags" Target="../tags/tag77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84.xml" /><Relationship Id="rId3" Type="http://schemas.openxmlformats.org/officeDocument/2006/relationships/tags" Target="../tags/tag785.xml" /><Relationship Id="rId4" Type="http://schemas.openxmlformats.org/officeDocument/2006/relationships/tags" Target="../tags/tag78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5.xml" /><Relationship Id="rId11" Type="http://schemas.openxmlformats.org/officeDocument/2006/relationships/tags" Target="../tags/tag796.xml" /><Relationship Id="rId12" Type="http://schemas.openxmlformats.org/officeDocument/2006/relationships/tags" Target="../tags/tag797.xml" /><Relationship Id="rId13" Type="http://schemas.openxmlformats.org/officeDocument/2006/relationships/tags" Target="../tags/tag798.xml" /><Relationship Id="rId2" Type="http://schemas.openxmlformats.org/officeDocument/2006/relationships/tags" Target="../tags/tag787.xml" /><Relationship Id="rId3" Type="http://schemas.openxmlformats.org/officeDocument/2006/relationships/tags" Target="../tags/tag788.xml" /><Relationship Id="rId4" Type="http://schemas.openxmlformats.org/officeDocument/2006/relationships/tags" Target="../tags/tag789.xml" /><Relationship Id="rId5" Type="http://schemas.openxmlformats.org/officeDocument/2006/relationships/tags" Target="../tags/tag790.xml" /><Relationship Id="rId6" Type="http://schemas.openxmlformats.org/officeDocument/2006/relationships/tags" Target="../tags/tag791.xml" /><Relationship Id="rId7" Type="http://schemas.openxmlformats.org/officeDocument/2006/relationships/tags" Target="../tags/tag792.xml" /><Relationship Id="rId8" Type="http://schemas.openxmlformats.org/officeDocument/2006/relationships/tags" Target="../tags/tag793.xml" /><Relationship Id="rId9" Type="http://schemas.openxmlformats.org/officeDocument/2006/relationships/tags" Target="../tags/tag79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7.xml" /><Relationship Id="rId11" Type="http://schemas.openxmlformats.org/officeDocument/2006/relationships/tags" Target="../tags/tag808.xml" /><Relationship Id="rId12" Type="http://schemas.openxmlformats.org/officeDocument/2006/relationships/tags" Target="../tags/tag809.xml" /><Relationship Id="rId13" Type="http://schemas.openxmlformats.org/officeDocument/2006/relationships/tags" Target="../tags/tag810.xml" /><Relationship Id="rId14" Type="http://schemas.openxmlformats.org/officeDocument/2006/relationships/tags" Target="../tags/tag811.xml" /><Relationship Id="rId15" Type="http://schemas.openxmlformats.org/officeDocument/2006/relationships/tags" Target="../tags/tag812.xml" /><Relationship Id="rId16" Type="http://schemas.openxmlformats.org/officeDocument/2006/relationships/tags" Target="../tags/tag813.xml" /><Relationship Id="rId17" Type="http://schemas.openxmlformats.org/officeDocument/2006/relationships/tags" Target="../tags/tag814.xml" /><Relationship Id="rId18" Type="http://schemas.openxmlformats.org/officeDocument/2006/relationships/tags" Target="../tags/tag815.xml" /><Relationship Id="rId19" Type="http://schemas.openxmlformats.org/officeDocument/2006/relationships/tags" Target="../tags/tag816.xml" /><Relationship Id="rId2" Type="http://schemas.openxmlformats.org/officeDocument/2006/relationships/tags" Target="../tags/tag799.xml" /><Relationship Id="rId20" Type="http://schemas.openxmlformats.org/officeDocument/2006/relationships/tags" Target="../tags/tag817.xml" /><Relationship Id="rId21" Type="http://schemas.openxmlformats.org/officeDocument/2006/relationships/tags" Target="../tags/tag818.xml" /><Relationship Id="rId22" Type="http://schemas.openxmlformats.org/officeDocument/2006/relationships/tags" Target="../tags/tag819.xml" /><Relationship Id="rId23" Type="http://schemas.openxmlformats.org/officeDocument/2006/relationships/tags" Target="../tags/tag820.xml" /><Relationship Id="rId24" Type="http://schemas.openxmlformats.org/officeDocument/2006/relationships/tags" Target="../tags/tag821.xml" /><Relationship Id="rId25" Type="http://schemas.openxmlformats.org/officeDocument/2006/relationships/tags" Target="../tags/tag822.xml" /><Relationship Id="rId3" Type="http://schemas.openxmlformats.org/officeDocument/2006/relationships/tags" Target="../tags/tag800.xml" /><Relationship Id="rId4" Type="http://schemas.openxmlformats.org/officeDocument/2006/relationships/tags" Target="../tags/tag801.xml" /><Relationship Id="rId5" Type="http://schemas.openxmlformats.org/officeDocument/2006/relationships/tags" Target="../tags/tag802.xml" /><Relationship Id="rId6" Type="http://schemas.openxmlformats.org/officeDocument/2006/relationships/tags" Target="../tags/tag803.xml" /><Relationship Id="rId7" Type="http://schemas.openxmlformats.org/officeDocument/2006/relationships/tags" Target="../tags/tag804.xml" /><Relationship Id="rId8" Type="http://schemas.openxmlformats.org/officeDocument/2006/relationships/tags" Target="../tags/tag805.xml" /><Relationship Id="rId9" Type="http://schemas.openxmlformats.org/officeDocument/2006/relationships/tags" Target="../tags/tag80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31.xml" /><Relationship Id="rId11" Type="http://schemas.openxmlformats.org/officeDocument/2006/relationships/tags" Target="../tags/tag832.xml" /><Relationship Id="rId12" Type="http://schemas.openxmlformats.org/officeDocument/2006/relationships/tags" Target="../tags/tag833.xml" /><Relationship Id="rId13" Type="http://schemas.openxmlformats.org/officeDocument/2006/relationships/tags" Target="../tags/tag834.xml" /><Relationship Id="rId14" Type="http://schemas.openxmlformats.org/officeDocument/2006/relationships/tags" Target="../tags/tag835.xml" /><Relationship Id="rId15" Type="http://schemas.openxmlformats.org/officeDocument/2006/relationships/tags" Target="../tags/tag836.xml" /><Relationship Id="rId16" Type="http://schemas.openxmlformats.org/officeDocument/2006/relationships/tags" Target="../tags/tag837.xml" /><Relationship Id="rId17" Type="http://schemas.openxmlformats.org/officeDocument/2006/relationships/tags" Target="../tags/tag838.xml" /><Relationship Id="rId18" Type="http://schemas.openxmlformats.org/officeDocument/2006/relationships/tags" Target="../tags/tag839.xml" /><Relationship Id="rId19" Type="http://schemas.openxmlformats.org/officeDocument/2006/relationships/tags" Target="../tags/tag840.xml" /><Relationship Id="rId2" Type="http://schemas.openxmlformats.org/officeDocument/2006/relationships/tags" Target="../tags/tag823.xml" /><Relationship Id="rId20" Type="http://schemas.openxmlformats.org/officeDocument/2006/relationships/tags" Target="../tags/tag841.xml" /><Relationship Id="rId21" Type="http://schemas.openxmlformats.org/officeDocument/2006/relationships/tags" Target="../tags/tag842.xml" /><Relationship Id="rId3" Type="http://schemas.openxmlformats.org/officeDocument/2006/relationships/tags" Target="../tags/tag824.xml" /><Relationship Id="rId4" Type="http://schemas.openxmlformats.org/officeDocument/2006/relationships/tags" Target="../tags/tag825.xml" /><Relationship Id="rId5" Type="http://schemas.openxmlformats.org/officeDocument/2006/relationships/tags" Target="../tags/tag826.xml" /><Relationship Id="rId6" Type="http://schemas.openxmlformats.org/officeDocument/2006/relationships/tags" Target="../tags/tag827.xml" /><Relationship Id="rId7" Type="http://schemas.openxmlformats.org/officeDocument/2006/relationships/tags" Target="../tags/tag828.xml" /><Relationship Id="rId8" Type="http://schemas.openxmlformats.org/officeDocument/2006/relationships/tags" Target="../tags/tag829.xml" /><Relationship Id="rId9" Type="http://schemas.openxmlformats.org/officeDocument/2006/relationships/tags" Target="../tags/tag83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43.xml" /><Relationship Id="rId3" Type="http://schemas.openxmlformats.org/officeDocument/2006/relationships/tags" Target="../tags/tag844.xml" /><Relationship Id="rId4" Type="http://schemas.openxmlformats.org/officeDocument/2006/relationships/tags" Target="../tags/tag84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7604600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消毒产品监管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消毒产品概述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消毒产品监管的法律法规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消毒产品监管的流程和要求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消毒产品监管的现状和问题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消毒产品监管的未来发展趋势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消毒产品概述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47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消毒产品的定义和分类</a:t>
            </a:r>
            <a:endParaRPr lang="zh-CN" altLang="en-US"/>
          </a:p>
        </p:txBody>
      </p:sp>
      <p:sp>
        <p:nvSpPr>
          <p:cNvPr id="1051472" name="矩形 5"/>
          <p:cNvSpPr/>
          <p:nvPr>
            <p:custDataLst>
              <p:tags r:id="rId2"/>
            </p:custDataLst>
          </p:nvPr>
        </p:nvSpPr>
        <p:spPr>
          <a:xfrm>
            <a:off x="915988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474" name="矩形 10"/>
          <p:cNvSpPr/>
          <p:nvPr>
            <p:custDataLst>
              <p:tags r:id="rId3"/>
            </p:custDataLst>
          </p:nvPr>
        </p:nvSpPr>
        <p:spPr>
          <a:xfrm>
            <a:off x="1263094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476" name="TextBox 2"/>
          <p:cNvSpPr txBox="1"/>
          <p:nvPr>
            <p:custDataLst>
              <p:tags r:id="rId4"/>
            </p:custDataLst>
          </p:nvPr>
        </p:nvSpPr>
        <p:spPr>
          <a:xfrm>
            <a:off x="1067686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定义：用于杀灭或抑制病原微生物，防止疾病传播的化学物质或制剂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1478" name="矩形 6"/>
          <p:cNvSpPr/>
          <p:nvPr>
            <p:custDataLst>
              <p:tags r:id="rId5"/>
            </p:custDataLst>
          </p:nvPr>
        </p:nvSpPr>
        <p:spPr>
          <a:xfrm>
            <a:off x="4487317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480" name="矩形 11"/>
          <p:cNvSpPr/>
          <p:nvPr>
            <p:custDataLst>
              <p:tags r:id="rId6"/>
            </p:custDataLst>
          </p:nvPr>
        </p:nvSpPr>
        <p:spPr>
          <a:xfrm>
            <a:off x="485370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482" name="TextBox 2"/>
          <p:cNvSpPr txBox="1"/>
          <p:nvPr>
            <p:custDataLst>
              <p:tags r:id="rId7"/>
            </p:custDataLst>
          </p:nvPr>
        </p:nvSpPr>
        <p:spPr>
          <a:xfrm>
            <a:off x="4639014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分类：根据消毒原理和用途，可分为物理消毒剂、化学消毒剂、生物消毒剂等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1484" name="矩形 7"/>
          <p:cNvSpPr/>
          <p:nvPr>
            <p:custDataLst>
              <p:tags r:id="rId8"/>
            </p:custDataLst>
          </p:nvPr>
        </p:nvSpPr>
        <p:spPr>
          <a:xfrm>
            <a:off x="8058002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486" name="矩形 12"/>
          <p:cNvSpPr/>
          <p:nvPr>
            <p:custDataLst>
              <p:tags r:id="rId9"/>
            </p:custDataLst>
          </p:nvPr>
        </p:nvSpPr>
        <p:spPr>
          <a:xfrm>
            <a:off x="844367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488" name="TextBox 2"/>
          <p:cNvSpPr txBox="1"/>
          <p:nvPr>
            <p:custDataLst>
              <p:tags r:id="rId10"/>
            </p:custDataLst>
          </p:nvPr>
        </p:nvSpPr>
        <p:spPr>
          <a:xfrm>
            <a:off x="8209700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物理消毒剂：如紫外线、臭氧等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1490" name="矩形 33"/>
          <p:cNvSpPr/>
          <p:nvPr>
            <p:custDataLst>
              <p:tags r:id="rId11"/>
            </p:custDataLst>
          </p:nvPr>
        </p:nvSpPr>
        <p:spPr>
          <a:xfrm>
            <a:off x="915346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492" name="矩形 37"/>
          <p:cNvSpPr/>
          <p:nvPr>
            <p:custDataLst>
              <p:tags r:id="rId12"/>
            </p:custDataLst>
          </p:nvPr>
        </p:nvSpPr>
        <p:spPr>
          <a:xfrm>
            <a:off x="1262451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494" name="TextBox 2"/>
          <p:cNvSpPr txBox="1"/>
          <p:nvPr>
            <p:custDataLst>
              <p:tags r:id="rId13"/>
            </p:custDataLst>
          </p:nvPr>
        </p:nvSpPr>
        <p:spPr>
          <a:xfrm>
            <a:off x="1067043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化学消毒剂：如酒精、次氯酸钠、过氧化氢等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1496" name="矩形 34"/>
          <p:cNvSpPr/>
          <p:nvPr>
            <p:custDataLst>
              <p:tags r:id="rId14"/>
            </p:custDataLst>
          </p:nvPr>
        </p:nvSpPr>
        <p:spPr>
          <a:xfrm>
            <a:off x="4486674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498" name="矩形 38"/>
          <p:cNvSpPr/>
          <p:nvPr>
            <p:custDataLst>
              <p:tags r:id="rId15"/>
            </p:custDataLst>
          </p:nvPr>
        </p:nvSpPr>
        <p:spPr>
          <a:xfrm>
            <a:off x="4853063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500" name="TextBox 2"/>
          <p:cNvSpPr txBox="1"/>
          <p:nvPr>
            <p:custDataLst>
              <p:tags r:id="rId16"/>
            </p:custDataLst>
          </p:nvPr>
        </p:nvSpPr>
        <p:spPr>
          <a:xfrm>
            <a:off x="4638372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生物消毒剂：如噬菌体、抗菌肽等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1502" name="矩形 35"/>
          <p:cNvSpPr/>
          <p:nvPr>
            <p:custDataLst>
              <p:tags r:id="rId17"/>
            </p:custDataLst>
          </p:nvPr>
        </p:nvSpPr>
        <p:spPr>
          <a:xfrm>
            <a:off x="8057359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504" name="矩形 39"/>
          <p:cNvSpPr/>
          <p:nvPr>
            <p:custDataLst>
              <p:tags r:id="rId18"/>
            </p:custDataLst>
          </p:nvPr>
        </p:nvSpPr>
        <p:spPr>
          <a:xfrm>
            <a:off x="8443032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506" name="TextBox 2"/>
          <p:cNvSpPr txBox="1"/>
          <p:nvPr>
            <p:custDataLst>
              <p:tags r:id="rId19"/>
            </p:custDataLst>
          </p:nvPr>
        </p:nvSpPr>
        <p:spPr>
          <a:xfrm>
            <a:off x="8209057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应用领域：医疗、食品、环境、家庭等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9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消毒产品的作用和重要性</a:t>
            </a:r>
            <a:endParaRPr lang="zh-CN" altLang="en-US"/>
          </a:p>
        </p:txBody>
      </p:sp>
      <p:sp>
        <p:nvSpPr>
          <p:cNvPr id="105179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79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9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消毒产品可以杀灭细菌、病毒等微生物，防止疾病传播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80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0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0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消毒产品可以保护人们的健康，降低感染疾病的风险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80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80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消毒产品在医疗、食品、公共卫生等领域具有重要作用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81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1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1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1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消毒产品是保障公共卫生安全的重要手段，对于维护社会稳定具有重要意义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1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消毒产品的应用领域</a:t>
            </a:r>
            <a:endParaRPr lang="zh-CN" altLang="en-US"/>
          </a:p>
        </p:txBody>
      </p:sp>
      <p:sp>
        <p:nvSpPr>
          <p:cNvPr id="1052104" name="椭圆 28"/>
          <p:cNvSpPr/>
          <p:nvPr>
            <p:custDataLst>
              <p:tags r:id="rId2"/>
            </p:custDataLst>
          </p:nvPr>
        </p:nvSpPr>
        <p:spPr>
          <a:xfrm>
            <a:off x="9411472" y="2880369"/>
            <a:ext cx="1979261" cy="197926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06" name="椭圆 29"/>
          <p:cNvSpPr/>
          <p:nvPr>
            <p:custDataLst>
              <p:tags r:id="rId3"/>
            </p:custDataLst>
          </p:nvPr>
        </p:nvSpPr>
        <p:spPr>
          <a:xfrm>
            <a:off x="9632661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08" name="正文"/>
          <p:cNvSpPr txBox="1"/>
          <p:nvPr>
            <p:custDataLst>
              <p:tags r:id="rId4"/>
            </p:custDataLst>
          </p:nvPr>
        </p:nvSpPr>
        <p:spPr>
          <a:xfrm>
            <a:off x="9677789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环保领域：污水处理、垃圾处理等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2110" name="弧形 58"/>
          <p:cNvSpPr/>
          <p:nvPr>
            <p:custDataLst>
              <p:tags r:id="rId5"/>
            </p:custDataLst>
          </p:nvPr>
        </p:nvSpPr>
        <p:spPr>
          <a:xfrm>
            <a:off x="9224606" y="2693503"/>
            <a:ext cx="2353539" cy="2353539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12" name="椭圆 30"/>
          <p:cNvSpPr/>
          <p:nvPr>
            <p:custDataLst>
              <p:tags r:id="rId6"/>
            </p:custDataLst>
          </p:nvPr>
        </p:nvSpPr>
        <p:spPr>
          <a:xfrm>
            <a:off x="7574586" y="2880369"/>
            <a:ext cx="1979261" cy="197926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14" name="椭圆 31"/>
          <p:cNvSpPr/>
          <p:nvPr>
            <p:custDataLst>
              <p:tags r:id="rId7"/>
            </p:custDataLst>
          </p:nvPr>
        </p:nvSpPr>
        <p:spPr>
          <a:xfrm>
            <a:off x="7836453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16" name="正文"/>
          <p:cNvSpPr txBox="1"/>
          <p:nvPr>
            <p:custDataLst>
              <p:tags r:id="rId8"/>
            </p:custDataLst>
          </p:nvPr>
        </p:nvSpPr>
        <p:spPr>
          <a:xfrm>
            <a:off x="7881581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农业：养殖场、农田等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18" name="弧形 57"/>
          <p:cNvSpPr/>
          <p:nvPr>
            <p:custDataLst>
              <p:tags r:id="rId9"/>
            </p:custDataLst>
          </p:nvPr>
        </p:nvSpPr>
        <p:spPr>
          <a:xfrm>
            <a:off x="608400" y="2693503"/>
            <a:ext cx="2353539" cy="2353539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20" name="椭圆 22"/>
          <p:cNvSpPr/>
          <p:nvPr>
            <p:custDataLst>
              <p:tags r:id="rId10"/>
            </p:custDataLst>
          </p:nvPr>
        </p:nvSpPr>
        <p:spPr>
          <a:xfrm>
            <a:off x="5925201" y="2880369"/>
            <a:ext cx="1979261" cy="197926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22" name="椭圆 23"/>
          <p:cNvSpPr/>
          <p:nvPr>
            <p:custDataLst>
              <p:tags r:id="rId11"/>
            </p:custDataLst>
          </p:nvPr>
        </p:nvSpPr>
        <p:spPr>
          <a:xfrm>
            <a:off x="6186433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24" name="正文"/>
          <p:cNvSpPr txBox="1"/>
          <p:nvPr>
            <p:custDataLst>
              <p:tags r:id="rId12"/>
            </p:custDataLst>
          </p:nvPr>
        </p:nvSpPr>
        <p:spPr>
          <a:xfrm>
            <a:off x="6232197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工业生产：食品加工、制药、化工等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2126" name="椭圆 24"/>
          <p:cNvSpPr/>
          <p:nvPr>
            <p:custDataLst>
              <p:tags r:id="rId13"/>
            </p:custDataLst>
          </p:nvPr>
        </p:nvSpPr>
        <p:spPr>
          <a:xfrm>
            <a:off x="4275817" y="2880369"/>
            <a:ext cx="1979261" cy="197926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28" name="椭圆 25"/>
          <p:cNvSpPr/>
          <p:nvPr>
            <p:custDataLst>
              <p:tags r:id="rId14"/>
            </p:custDataLst>
          </p:nvPr>
        </p:nvSpPr>
        <p:spPr>
          <a:xfrm>
            <a:off x="4537049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30" name="正文"/>
          <p:cNvSpPr txBox="1"/>
          <p:nvPr>
            <p:custDataLst>
              <p:tags r:id="rId15"/>
            </p:custDataLst>
          </p:nvPr>
        </p:nvSpPr>
        <p:spPr>
          <a:xfrm>
            <a:off x="4582812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家庭：厨房、卫生间、卧室等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32" name="椭圆 7"/>
          <p:cNvSpPr/>
          <p:nvPr>
            <p:custDataLst>
              <p:tags r:id="rId16"/>
            </p:custDataLst>
          </p:nvPr>
        </p:nvSpPr>
        <p:spPr>
          <a:xfrm>
            <a:off x="2625797" y="2880369"/>
            <a:ext cx="1979261" cy="197926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34" name="椭圆 9"/>
          <p:cNvSpPr/>
          <p:nvPr>
            <p:custDataLst>
              <p:tags r:id="rId17"/>
            </p:custDataLst>
          </p:nvPr>
        </p:nvSpPr>
        <p:spPr>
          <a:xfrm>
            <a:off x="2887665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36" name="正文"/>
          <p:cNvSpPr txBox="1"/>
          <p:nvPr>
            <p:custDataLst>
              <p:tags r:id="rId18"/>
            </p:custDataLst>
          </p:nvPr>
        </p:nvSpPr>
        <p:spPr>
          <a:xfrm>
            <a:off x="2932792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公共场所：学校、商场、酒店、餐厅等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2138" name="椭圆 5"/>
          <p:cNvSpPr/>
          <p:nvPr>
            <p:custDataLst>
              <p:tags r:id="rId19"/>
            </p:custDataLst>
          </p:nvPr>
        </p:nvSpPr>
        <p:spPr>
          <a:xfrm>
            <a:off x="789546" y="2880369"/>
            <a:ext cx="1979261" cy="197926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40" name="椭圆 4"/>
          <p:cNvSpPr/>
          <p:nvPr>
            <p:custDataLst>
              <p:tags r:id="rId20"/>
            </p:custDataLst>
          </p:nvPr>
        </p:nvSpPr>
        <p:spPr>
          <a:xfrm>
            <a:off x="1050778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42" name="正文"/>
          <p:cNvSpPr txBox="1"/>
          <p:nvPr>
            <p:custDataLst>
              <p:tags r:id="rId21"/>
            </p:custDataLst>
          </p:nvPr>
        </p:nvSpPr>
        <p:spPr>
          <a:xfrm>
            <a:off x="1096541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医疗卫生机构：医院、诊所、实验室等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42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消毒产品监管的法律法规</a:t>
            </a:r>
            <a:endParaRPr lang="zh-CN" altLang="en-US"/>
          </a:p>
        </p:txBody>
      </p:sp>
      <p:sp>
        <p:nvSpPr>
          <p:cNvPr id="10524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88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消毒产品监管的法律法规体系</a:t>
            </a:r>
            <a:endParaRPr lang="zh-CN" altLang="en-US"/>
          </a:p>
        </p:txBody>
      </p:sp>
      <p:sp>
        <p:nvSpPr>
          <p:cNvPr id="105289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89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89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法律法规：《消毒管理办法》、《消毒产品卫生安全评价规定》等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89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89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90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监管机构：国家卫生健康委员会、国家市场监督管理总局等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90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90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监管内容：产品生产、销售、使用等环节的监管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90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90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91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91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法律责任：违反法律法规的处罚措施和责任追究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19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消毒产品监管的主要法律法规</a:t>
            </a:r>
            <a:endParaRPr lang="zh-CN" altLang="en-US"/>
          </a:p>
        </p:txBody>
      </p:sp>
      <p:sp>
        <p:nvSpPr>
          <p:cNvPr id="1053200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202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204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206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《中华人民共和国传染病防治法》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208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210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212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214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《中华人民共和国产品质量法》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216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218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220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222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《中华人民共和国食品安全法》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224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226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228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230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《中华人民共和国卫生检疫法》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232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234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236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238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《中华人民共和国药品管理法》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240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242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244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246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《中华人民共和国环境保护法》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53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法律法规对消毒产品的要求和规定</a:t>
            </a:r>
            <a:endParaRPr lang="zh-CN" altLang="en-US"/>
          </a:p>
        </p:txBody>
      </p:sp>
      <p:sp>
        <p:nvSpPr>
          <p:cNvPr id="1053534" name="椭圆 28"/>
          <p:cNvSpPr/>
          <p:nvPr>
            <p:custDataLst>
              <p:tags r:id="rId2"/>
            </p:custDataLst>
          </p:nvPr>
        </p:nvSpPr>
        <p:spPr>
          <a:xfrm>
            <a:off x="9411472" y="2880369"/>
            <a:ext cx="1979261" cy="197926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36" name="椭圆 29"/>
          <p:cNvSpPr/>
          <p:nvPr>
            <p:custDataLst>
              <p:tags r:id="rId3"/>
            </p:custDataLst>
          </p:nvPr>
        </p:nvSpPr>
        <p:spPr>
          <a:xfrm>
            <a:off x="9632661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38" name="正文"/>
          <p:cNvSpPr txBox="1"/>
          <p:nvPr>
            <p:custDataLst>
              <p:tags r:id="rId4"/>
            </p:custDataLst>
          </p:nvPr>
        </p:nvSpPr>
        <p:spPr>
          <a:xfrm>
            <a:off x="9677789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消毒产品必须标明产品成分、含量等信息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3540" name="弧形 58"/>
          <p:cNvSpPr/>
          <p:nvPr>
            <p:custDataLst>
              <p:tags r:id="rId5"/>
            </p:custDataLst>
          </p:nvPr>
        </p:nvSpPr>
        <p:spPr>
          <a:xfrm>
            <a:off x="9224606" y="2693503"/>
            <a:ext cx="2353539" cy="2353539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42" name="椭圆 30"/>
          <p:cNvSpPr/>
          <p:nvPr>
            <p:custDataLst>
              <p:tags r:id="rId6"/>
            </p:custDataLst>
          </p:nvPr>
        </p:nvSpPr>
        <p:spPr>
          <a:xfrm>
            <a:off x="7574586" y="2880369"/>
            <a:ext cx="1979261" cy="197926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44" name="椭圆 31"/>
          <p:cNvSpPr/>
          <p:nvPr>
            <p:custDataLst>
              <p:tags r:id="rId7"/>
            </p:custDataLst>
          </p:nvPr>
        </p:nvSpPr>
        <p:spPr>
          <a:xfrm>
            <a:off x="7836453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46" name="正文"/>
          <p:cNvSpPr txBox="1"/>
          <p:nvPr>
            <p:custDataLst>
              <p:tags r:id="rId8"/>
            </p:custDataLst>
          </p:nvPr>
        </p:nvSpPr>
        <p:spPr>
          <a:xfrm>
            <a:off x="7881581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消毒产品必须标明生产企业名称、地址等信息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48" name="弧形 57"/>
          <p:cNvSpPr/>
          <p:nvPr>
            <p:custDataLst>
              <p:tags r:id="rId9"/>
            </p:custDataLst>
          </p:nvPr>
        </p:nvSpPr>
        <p:spPr>
          <a:xfrm>
            <a:off x="608400" y="2693503"/>
            <a:ext cx="2353539" cy="2353539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50" name="椭圆 22"/>
          <p:cNvSpPr/>
          <p:nvPr>
            <p:custDataLst>
              <p:tags r:id="rId10"/>
            </p:custDataLst>
          </p:nvPr>
        </p:nvSpPr>
        <p:spPr>
          <a:xfrm>
            <a:off x="5925201" y="2880369"/>
            <a:ext cx="1979261" cy="197926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52" name="椭圆 23"/>
          <p:cNvSpPr/>
          <p:nvPr>
            <p:custDataLst>
              <p:tags r:id="rId11"/>
            </p:custDataLst>
          </p:nvPr>
        </p:nvSpPr>
        <p:spPr>
          <a:xfrm>
            <a:off x="6186433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54" name="正文"/>
          <p:cNvSpPr txBox="1"/>
          <p:nvPr>
            <p:custDataLst>
              <p:tags r:id="rId12"/>
            </p:custDataLst>
          </p:nvPr>
        </p:nvSpPr>
        <p:spPr>
          <a:xfrm>
            <a:off x="6232197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消毒产品必须标明使用方法和注意事项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3556" name="椭圆 24"/>
          <p:cNvSpPr/>
          <p:nvPr>
            <p:custDataLst>
              <p:tags r:id="rId13"/>
            </p:custDataLst>
          </p:nvPr>
        </p:nvSpPr>
        <p:spPr>
          <a:xfrm>
            <a:off x="4275817" y="2880369"/>
            <a:ext cx="1979261" cy="197926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58" name="椭圆 25"/>
          <p:cNvSpPr/>
          <p:nvPr>
            <p:custDataLst>
              <p:tags r:id="rId14"/>
            </p:custDataLst>
          </p:nvPr>
        </p:nvSpPr>
        <p:spPr>
          <a:xfrm>
            <a:off x="4537049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60" name="正文"/>
          <p:cNvSpPr txBox="1"/>
          <p:nvPr>
            <p:custDataLst>
              <p:tags r:id="rId15"/>
            </p:custDataLst>
          </p:nvPr>
        </p:nvSpPr>
        <p:spPr>
          <a:xfrm>
            <a:off x="4582812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消毒产品必须标明生产日期、保质期等信息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62" name="椭圆 7"/>
          <p:cNvSpPr/>
          <p:nvPr>
            <p:custDataLst>
              <p:tags r:id="rId16"/>
            </p:custDataLst>
          </p:nvPr>
        </p:nvSpPr>
        <p:spPr>
          <a:xfrm>
            <a:off x="2625797" y="2880369"/>
            <a:ext cx="1979261" cy="197926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64" name="椭圆 9"/>
          <p:cNvSpPr/>
          <p:nvPr>
            <p:custDataLst>
              <p:tags r:id="rId17"/>
            </p:custDataLst>
          </p:nvPr>
        </p:nvSpPr>
        <p:spPr>
          <a:xfrm>
            <a:off x="2887665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66" name="正文"/>
          <p:cNvSpPr txBox="1"/>
          <p:nvPr>
            <p:custDataLst>
              <p:tags r:id="rId18"/>
            </p:custDataLst>
          </p:nvPr>
        </p:nvSpPr>
        <p:spPr>
          <a:xfrm>
            <a:off x="2932792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消毒产品必须经过国家卫生部门的审批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3568" name="椭圆 5"/>
          <p:cNvSpPr/>
          <p:nvPr>
            <p:custDataLst>
              <p:tags r:id="rId19"/>
            </p:custDataLst>
          </p:nvPr>
        </p:nvSpPr>
        <p:spPr>
          <a:xfrm>
            <a:off x="789546" y="2880369"/>
            <a:ext cx="1979261" cy="197926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70" name="椭圆 4"/>
          <p:cNvSpPr/>
          <p:nvPr>
            <p:custDataLst>
              <p:tags r:id="rId20"/>
            </p:custDataLst>
          </p:nvPr>
        </p:nvSpPr>
        <p:spPr>
          <a:xfrm>
            <a:off x="1050778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72" name="正文"/>
          <p:cNvSpPr txBox="1"/>
          <p:nvPr>
            <p:custDataLst>
              <p:tags r:id="rId21"/>
            </p:custDataLst>
          </p:nvPr>
        </p:nvSpPr>
        <p:spPr>
          <a:xfrm>
            <a:off x="1096541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消毒产品必须符合国家卫生标准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85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消毒产品监管的流程和要求</a:t>
            </a:r>
            <a:endParaRPr lang="zh-CN" altLang="en-US"/>
          </a:p>
        </p:txBody>
      </p:sp>
      <p:sp>
        <p:nvSpPr>
          <p:cNvPr id="105386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https://d.book118.com/248076046001006040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1"/>
  <p:tag name="KSO_WM_UNIT_INDEX" val="1_6_1"/>
  <p:tag name="KSO_WM_UNIT_LAYERLEVEL" val="1_1_1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2"/>
  <p:tag name="KSO_WM_UNIT_INDEX" val="1_6_2"/>
  <p:tag name="KSO_WM_UNIT_LAYERLEVEL" val="1_1_1"/>
  <p:tag name="KSO_WM_UNIT_LINE_FORE_SCHEMECOLOR_INDEX" val="5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6_1"/>
  <p:tag name="KSO_WM_UNIT_INDEX" val="1_6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1"/>
  <p:tag name="KSO_WM_UNIT_INDEX" val="1_1"/>
  <p:tag name="KSO_WM_UNIT_LAYERLEVEL" val="1_1"/>
  <p:tag name="KSO_WM_UNIT_LINE_FORE_SCHEMECOLOR_INDEX" val="5"/>
  <p:tag name="KSO_WM_UNIT_TYPE" val="l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5_1"/>
  <p:tag name="KSO_WM_UNIT_INDEX" val="1_5_1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5_2"/>
  <p:tag name="KSO_WM_UNIT_INDEX" val="1_5_2"/>
  <p:tag name="KSO_WM_UNIT_LAYERLEVEL" val="1_1_1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2"/>
  <p:tag name="KSO_WM_UNIT_INDEX" val="1_2"/>
  <p:tag name="KSO_WM_UNIT_LAYERLEVEL" val="1_1"/>
  <p:tag name="KSO_WM_UNIT_LINE_FORE_SCHEMECOLOR_INDEX" val="5"/>
  <p:tag name="KSO_WM_UNIT_TYPE" val="l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1"/>
  <p:tag name="KSO_WM_UNIT_INDEX" val="1_4_1"/>
  <p:tag name="KSO_WM_UNIT_LAYERLEVEL" val="1_1_1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2"/>
  <p:tag name="KSO_WM_UNIT_INDEX" val="1_4_2"/>
  <p:tag name="KSO_WM_UNIT_LAYERLEVEL" val="1_1_1"/>
  <p:tag name="KSO_WM_UNIT_LINE_FORE_SCHEMECOLOR_INDEX" val="5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3_1"/>
  <p:tag name="KSO_WM_UNIT_INDEX" val="1_3_1"/>
  <p:tag name="KSO_WM_UNIT_LAYERLEVEL" val="1_1_1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3_2"/>
  <p:tag name="KSO_WM_UNIT_INDEX" val="1_3_2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1"/>
  <p:tag name="KSO_WM_UNIT_INDEX" val="1_2_1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2"/>
  <p:tag name="KSO_WM_UNIT_INDEX" val="1_2_2"/>
  <p:tag name="KSO_WM_UNIT_LAYERLEVEL" val="1_1_1"/>
  <p:tag name="KSO_WM_UNIT_LINE_FORE_SCHEMECOLOR_INDEX" val="5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1_1"/>
  <p:tag name="KSO_WM_UNIT_INDEX" val="1_1_1"/>
  <p:tag name="KSO_WM_UNIT_LAYERLEVEL" val="1_1_1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1_2"/>
  <p:tag name="KSO_WM_UNIT_INDEX" val="1_1_2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8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1"/>
  <p:tag name="KSO_WM_UNIT_INDEX" val="1_6_1"/>
  <p:tag name="KSO_WM_UNIT_LAYERLEVEL" val="1_1_1"/>
  <p:tag name="KSO_WM_UNIT_TYPE" val="l_h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2"/>
  <p:tag name="KSO_WM_UNIT_INDEX" val="1_6_2"/>
  <p:tag name="KSO_WM_UNIT_LAYERLEVEL" val="1_1_1"/>
  <p:tag name="KSO_WM_UNIT_LINE_FORE_SCHEMECOLOR_INDEX" val="5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6_1"/>
  <p:tag name="KSO_WM_UNIT_INDEX" val="1_6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1"/>
  <p:tag name="KSO_WM_UNIT_INDEX" val="1_1"/>
  <p:tag name="KSO_WM_UNIT_LAYERLEVEL" val="1_1"/>
  <p:tag name="KSO_WM_UNIT_LINE_FORE_SCHEMECOLOR_INDEX" val="5"/>
  <p:tag name="KSO_WM_UNIT_TYPE" val="l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5_1"/>
  <p:tag name="KSO_WM_UNIT_INDEX" val="1_5_1"/>
  <p:tag name="KSO_WM_UNIT_LAYERLEVEL" val="1_1_1"/>
  <p:tag name="KSO_WM_UNIT_TYPE" val="l_h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5_2"/>
  <p:tag name="KSO_WM_UNIT_INDEX" val="1_5_2"/>
  <p:tag name="KSO_WM_UNIT_LAYERLEVEL" val="1_1_1"/>
  <p:tag name="KSO_WM_UNIT_TYPE" val="l_h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2"/>
  <p:tag name="KSO_WM_UNIT_INDEX" val="1_2"/>
  <p:tag name="KSO_WM_UNIT_LAYERLEVEL" val="1_1"/>
  <p:tag name="KSO_WM_UNIT_LINE_FORE_SCHEMECOLOR_INDEX" val="5"/>
  <p:tag name="KSO_WM_UNIT_TYPE" val="l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1"/>
  <p:tag name="KSO_WM_UNIT_INDEX" val="1_4_1"/>
  <p:tag name="KSO_WM_UNIT_LAYERLEVEL" val="1_1_1"/>
  <p:tag name="KSO_WM_UNIT_TYPE" val="l_h_i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2"/>
  <p:tag name="KSO_WM_UNIT_INDEX" val="1_4_2"/>
  <p:tag name="KSO_WM_UNIT_LAYERLEVEL" val="1_1_1"/>
  <p:tag name="KSO_WM_UNIT_LINE_FORE_SCHEMECOLOR_INDEX" val="5"/>
  <p:tag name="KSO_WM_UNIT_TYPE" val="l_h_i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3_1"/>
  <p:tag name="KSO_WM_UNIT_INDEX" val="1_3_1"/>
  <p:tag name="KSO_WM_UNIT_LAYERLEVEL" val="1_1_1"/>
  <p:tag name="KSO_WM_UNIT_TYPE" val="l_h_i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3_2"/>
  <p:tag name="KSO_WM_UNIT_INDEX" val="1_3_2"/>
  <p:tag name="KSO_WM_UNIT_LAYERLEVEL" val="1_1_1"/>
  <p:tag name="KSO_WM_UNIT_TYPE" val="l_h_i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1"/>
  <p:tag name="KSO_WM_UNIT_INDEX" val="1_2_1"/>
  <p:tag name="KSO_WM_UNIT_LAYERLEVEL" val="1_1_1"/>
  <p:tag name="KSO_WM_UNIT_TYPE" val="l_h_i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2"/>
  <p:tag name="KSO_WM_UNIT_INDEX" val="1_2_2"/>
  <p:tag name="KSO_WM_UNIT_LAYERLEVEL" val="1_1_1"/>
  <p:tag name="KSO_WM_UNIT_LINE_FORE_SCHEMECOLOR_INDEX" val="5"/>
  <p:tag name="KSO_WM_UNIT_TYPE" val="l_h_i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1_1"/>
  <p:tag name="KSO_WM_UNIT_INDEX" val="1_1_1"/>
  <p:tag name="KSO_WM_UNIT_LAYERLEVEL" val="1_1_1"/>
  <p:tag name="KSO_WM_UNIT_TYPE" val="l_h_i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1_2"/>
  <p:tag name="KSO_WM_UNIT_INDEX" val="1_1_2"/>
  <p:tag name="KSO_WM_UNIT_LAYERLEVEL" val="1_1_1"/>
  <p:tag name="KSO_WM_UNIT_TYPE" val="l_h_i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45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4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消毒产品监管</vt:lpstr>
      <vt:lpstr>目录</vt:lpstr>
      <vt:lpstr>单击添加章节标题</vt:lpstr>
      <vt:lpstr>消毒产品概述</vt:lpstr>
      <vt:lpstr>消毒产品的定义和分类</vt:lpstr>
      <vt:lpstr>消毒产品的作用和重要性</vt:lpstr>
      <vt:lpstr>消毒产品的应用领域</vt:lpstr>
      <vt:lpstr>消毒产品监管的法律法规</vt:lpstr>
      <vt:lpstr>消毒产品监管的法律法规体系</vt:lpstr>
      <vt:lpstr>消毒产品监管的主要法律法规</vt:lpstr>
      <vt:lpstr>法律法规对消毒产品的要求和规定</vt:lpstr>
      <vt:lpstr>消毒产品监管的流程和要求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2024-09-18T01:56:07.015</cp:lastPrinted>
  <dcterms:created xsi:type="dcterms:W3CDTF">2024-09-17T17:56:07Z</dcterms:created>
  <dcterms:modified xsi:type="dcterms:W3CDTF">2024-09-17T17:56:10Z</dcterms:modified>
</cp:coreProperties>
</file>