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704F95-F4E5-4E2D-A4CA-345442E98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F846D-395F-468B-BF24-B5D5915FC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006F38-8BB9-49D4-9013-AA181DEA0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E99EBD-7A46-40C1-B8C4-DE575170B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01D883-02DA-4AA7-AA76-943704C71E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016409-B8DB-4B39-B474-18CC21BE42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9C213C-32E3-4682-96A7-47666064C1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0CC8A-7B86-4EF8-ABA8-19224A25F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51A29-6EC3-4004-9D95-AE3147664A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8F328-05E0-4D20-9054-037C7CC91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DC337-0C3D-48B9-81E1-88E4C3F52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76052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危化品安全管理培训模板分析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危化品概述与分类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危化品储存与运输安全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生产过程中危化品安全管理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废弃物处理与环境保护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监督检查与评估改进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73" r="136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具有易燃性、易爆性、毒害性、腐蚀性、放射性等危险特性，在生产、运输、储存、使用等环节中需要特别关注。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爆炸品</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易燃固体、自燃物品和遇湿易燃物品</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氧化剂和有机过氧化物</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毒害品和感染性物品</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易燃液体</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压缩气体和液化气体</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包括炸药、雷管等，受到摩擦、撞击等外力作用时，容易发生爆炸。</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如氧气、氢气、液化石油气等，具有易燃易爆、扩散性强等特点。</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如汽油、柴油等，闪点低，易挥发，遇明火或高温时容易燃烧。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如硫磺、白磷等，容易燃烧或自燃，遇水或潮湿空气时会产生可燃气体。</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如高锰酸钾、过氧化氢等，具有强烈的氧化性，与可燃物接触时容易发生燃烧或爆炸。</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如氰化物、农药等，对人体有严重危害，甚至危及生命。</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69" b="256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如《危险化学品安全管理条例》等，对危化品的生产、储存、运输和使用等环节都有严格的规定和管理要求。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国际公约和标准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如《联合国关于危险货物运输的建议书》等，对危化品的分类、标识、包装和运输等方面都有详细的标准和规范。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行业标准和规范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如化工行业安全标准等，针对特定行业或领域的危化品管理制定了相应的标准和规范。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危化品储存与运输安全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危化品应储存在专用仓库内，仓库建设应符合国家相关标准，具备良好的通风、防火、防盗等条件。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专用仓库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667" r="15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分类储存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安全标识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634" r="2463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不同种类的危化品应分类储存，避免相互接触引发化学反应或燃烧。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仓库内外应设置明显的安全标识，标明危化品的名称、危险性质、灭火方法等。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危化品运输应使用专用车辆，车辆应符合国家相关标准，具备相应的安全防护措施。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083" r="17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专用车辆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驾驶员应具备相应的从业资格，熟悉危化品的性质、危害和应急处置方法。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驾驶员要求</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危化品应按规定进行装载，避免超载、混装等现象，确保运输过程中的安全。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安全装载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运输工具选择及规范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企业应制定完善的应急预案，明确应急处置流程、责任人及联系方式等。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应急预案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企业应定期组织应急演练，提高员工应急处置能力和协同配合能力。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167" r="15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在发生泄漏、火灾等紧急情况时，应立即启动应急预案，采取相应的紧急处置措施，防止事态扩大。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紧急处置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生产过程中危化品安全管理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安全防护装置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在关键部位设置安全防护装置，如安全阀、爆破片、紧急切断阀等，防止设备超压、超温等危险情况发生。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设备材料选择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选用耐腐蚀、耐高温、耐高压的优质材料，确保设备在恶劣环境下长期稳定运行。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自动化控制系统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采用先进的自动化控制系统，实现远程监控、自动报警、紧急停车等功能，提高设备运行的安全性和可靠性。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生产设备安全设计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员工安全培训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定期开展员工安全培训，提高员工的安全意识和操作技能，确保员工能够熟练掌握操作规程和应急处理措施。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考核与持证上岗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对员工进行安全知识考核，合格者方可上岗操作。同时，要求员工持证上岗，确保员工具备相应的安全操作资质。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制定详细操作规程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根据生产工艺和设备特点，制定完善的操作规程，明确操作步骤、注意事项和异常情况处理措施。</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操作规程与员工培训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https://d.book118.com/248076052117006026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2024-09-04T05:56:27.060</cp:lastPrinted>
  <dcterms:created xsi:type="dcterms:W3CDTF">2024-09-03T21:56:27Z</dcterms:created>
  <dcterms:modified xsi:type="dcterms:W3CDTF">2024-09-03T21:56:29Z</dcterms:modified>
</cp:coreProperties>
</file>