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EE567F2-7B98-4110-A1FD-AFCEDA7F86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6F30C9B-A735-420D-872E-958C7E06D1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BCF2EA8-E8A8-4A3C-9244-91E7000C13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3254B47-31EA-4427-A54B-3047495E76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2EF7630-09CD-4525-99B2-D730FB9AC8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4CEE8C4-D225-45BB-87F5-4856B4FCCB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9AA813D-1ACA-449B-B32F-FFA01E42E4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1A569CD-6D63-4E47-812F-DDDDDE8EFA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E41BC27-FACD-4D96-8206-3F4A1C4CB9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6FAC198-E1E7-4A36-973B-D1EC70DC68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6DC2829-5E22-4254-BCB9-33CC49AD1A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15.jpeg" /><Relationship Id="rId6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48077001046006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625811" y="1717202"/>
            <a:ext cx="6025042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实木地板质检报告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实木地板的材质与特性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质检方法和标准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质检结果与分析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结论与建议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附录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3" name="AutoShape 3"/>
          <p:cNvSpPr/>
          <p:nvPr/>
        </p:nvSpPr>
        <p:spPr>
          <a:xfrm>
            <a:off x="530711" y="774551"/>
            <a:ext cx="493417" cy="493417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0591670" y="5593080"/>
            <a:ext cx="689835" cy="689835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57538" y="1814132"/>
            <a:ext cx="2276924" cy="3364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60000"/>
                    <a:lumOff val="4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10445" y="331660"/>
            <a:ext cx="6771110" cy="14824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目的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本报告旨在评估实木地板的质量，确保其符合相关标准和客户要求。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背景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实木地板作为家居装修的常见材料，其质量对于室内环境和生活品质具有重要影响。随着消费者对家居装修品质要求的提高，实木地板的质量检测愈发受到关注。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43" r="25043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5" name="AutoShape 1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目的和背景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4625" r="14625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本报告主要针对实木地板的外观、尺寸、理化性能等方面进行检测和评估。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范围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由于检测设备和方法的局限性，本报告仅对送检的实木地板样品负责，不能完全代表所有同类产品的质量。同时，本报告未对实木地板的环保性能进行检测，需在使用过程中注意相关环保规定。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限制</a:t>
            </a:r>
          </a:p>
        </p:txBody>
      </p:sp>
      <p:sp>
        <p:nvSpPr>
          <p:cNvPr id="7" name="AutoShape 7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TextBox 27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报告范围和限制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实木地板的材质与特性</a:t>
            </a:r>
          </a:p>
        </p:txBody>
      </p:sp>
      <p:sp>
        <p:nvSpPr>
          <p:cNvPr id="3" name="AutoShape 3"/>
          <p:cNvSpPr/>
          <p:nvPr/>
        </p:nvSpPr>
        <p:spPr>
          <a:xfrm>
            <a:off x="530711" y="774551"/>
            <a:ext cx="493417" cy="493417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0591670" y="5593080"/>
            <a:ext cx="689835" cy="689835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57538" y="1814132"/>
            <a:ext cx="2276924" cy="3364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60000"/>
                    <a:lumOff val="4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10445" y="331660"/>
            <a:ext cx="6771110" cy="14824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1" r="1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实木地板的材质主要包括橡木、松木、胡桃木、枫木等，不同材质的实木地板在外观、质地、纹理等方面存在差异。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实木地板的材质质量直接影响其使用寿命和稳定性，优质实木地板通常采用进口木材，经过严格的筛选和处理，确保材质的质量和稳定性。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实木地板的材质</a:t>
            </a:r>
          </a:p>
        </p:txBody>
      </p:sp>
      <p:sp>
        <p:nvSpPr>
          <p:cNvPr id="27" name="AutoShape 27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材质质量</a:t>
            </a:r>
            <a:endParaRPr lang="en-US" sz="1100"/>
          </a:p>
        </p:txBody>
      </p:sp>
      <p:sp>
        <p:nvSpPr>
          <p:cNvPr id="28" name="AutoShape 28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材质种类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6720" r="16720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267" r="1267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实木地板具有天然的木材纹理，纹理美观自然，给人以温馨舒适的感觉。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自然纹理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实木地板采用天然木材制作，不含有害物质，符合环保健康的要求。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环保健康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实木地板表面经过特殊处理，触感舒适，具有一定的抗滑性能，能够满足人们的生活需求。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舒适触感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实木地板经过严格的加工和处理，具有良好的耐久性和稳定性，能够承受一定的压力和摩擦。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耐用性强</a:t>
            </a:r>
            <a:endParaRPr lang="en-US" sz="1100"/>
          </a:p>
        </p:txBody>
      </p:sp>
      <p:sp>
        <p:nvSpPr>
          <p:cNvPr id="22" name="AutoShape 2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TextBox 4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实木地板的特性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质检方法和标准</a:t>
            </a:r>
          </a:p>
        </p:txBody>
      </p:sp>
      <p:sp>
        <p:nvSpPr>
          <p:cNvPr id="3" name="AutoShape 3"/>
          <p:cNvSpPr/>
          <p:nvPr/>
        </p:nvSpPr>
        <p:spPr>
          <a:xfrm>
            <a:off x="530711" y="774551"/>
            <a:ext cx="493417" cy="493417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0591670" y="5593080"/>
            <a:ext cx="689835" cy="689835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57538" y="1814132"/>
            <a:ext cx="2276924" cy="3364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60000"/>
                    <a:lumOff val="4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10445" y="331660"/>
            <a:ext cx="6771110" cy="14824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677" r="32677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655" r="32655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46" r="3254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在实木地板的存放仓库中，按照规定的比例随机抽取样品，确保取样的代表性。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随机取样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针对不同部位如边材、心材、树根、树梢等，分别进行取样，以全面评估实木地板的质量。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部位取样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取样方法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8778" r="18778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989" r="16989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8724" r="18724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8783" r="18783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6416218" y="3460761"/>
            <a:ext cx="2285143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416218" y="4197615"/>
            <a:ext cx="2288381" cy="2112169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3571418" y="3460761"/>
            <a:ext cx="2285429" cy="852159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571418" y="4206759"/>
            <a:ext cx="2288096" cy="2103025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265251" y="3460761"/>
            <a:ext cx="2286000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265251" y="4204473"/>
            <a:ext cx="2286000" cy="2105311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05451" y="3460761"/>
            <a:ext cx="2286000" cy="88392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705451" y="4206759"/>
            <a:ext cx="2286000" cy="2103025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检测设备与工具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56455" y="4477571"/>
            <a:ext cx="2164942" cy="155225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用于观察实木地板的微观结构，如细胞排列、纹理等。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3628568" y="4477571"/>
            <a:ext cx="2164942" cy="155225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测试实木地板的硬度，判断其耐磨性能。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6466794" y="4477571"/>
            <a:ext cx="2164942" cy="155225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检测实木地板的水分含量，确保其符合标准。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9318371" y="4477571"/>
            <a:ext cx="2164942" cy="155225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用于测量实木地板的尺寸和角度，检查其精度和加工质量。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705451" y="3588593"/>
            <a:ext cx="2267763" cy="49033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显微镜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3628568" y="3588593"/>
            <a:ext cx="2267763" cy="49033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硬度计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6433598" y="3588593"/>
            <a:ext cx="2267763" cy="49033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水分仪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9265251" y="3588593"/>
            <a:ext cx="2267763" cy="49033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尺子与量角器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4625" r="14625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参照国家相关标准，如《实木地板国家标准》等，制定详细的质检标准和流程。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国家标准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流程图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判定原则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报告编制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制定质检流程图，明确各环节的检测项目、检测方法及判定标准，确保质检工作的规范性和准确性。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根据质检结果，按照规定的判定原则，对实木地板的质量进行评估和分级。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根据质检结果和判定原则，编制实木地板的质检报告，包括检测项目、检测数据、判定结果等内容。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TextBox 3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质检标准与流程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https://d.book118.com/248077001046006035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66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2024-09-14T02:43:49.408</cp:lastPrinted>
  <dcterms:created xsi:type="dcterms:W3CDTF">2024-09-13T18:43:49Z</dcterms:created>
  <dcterms:modified xsi:type="dcterms:W3CDTF">2024-09-13T18:43:51Z</dcterms:modified>
</cp:coreProperties>
</file>