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31757-FC26-43C6-8E41-9C0BD371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DC73E-D0D8-42FD-A54F-9612098FA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DEB5B-76C5-40CF-87F3-DE3F6BB7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D2C4E-AB88-47D6-B2CE-0C87944C3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C3AF9-D64D-4821-A72A-295D8CCD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191A2-D57D-4E07-B558-5546D3DF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AC5BB-3F41-4234-A77A-B44EC6D8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64712-9335-41BA-9677-9314DE67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75BC9-67DA-403E-856D-72E6A83C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2F31D-36D9-40D6-8229-83F14833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7FFF6-6B45-4020-AD19-EF65A18A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700304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发展规划职业生涯规划书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喜欢探索不同的文化和风景，热衷于计划和组织旅行。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喜欢阅读各类书籍，特别是关于历史、文学和心理学方面的书籍。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喜欢听音乐，并尝试学习一些乐器。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喜欢参与各种运动，如游泳、跑步和瑜伽等。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79" r="1107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843" r="68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善于与人沟通交流，能够有效地表达自己的观点和想法。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具备优秀的组织和协调能力，能够有效地管理时间和资源。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对新知识和技能有很强的学习能力和好奇心。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擅长团队合作，能够与不同的人建立良好的合作关系。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重视诚信、责任和公正，追求个人和团队的共同成长。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倾向于从事与人沟通、团队合作和创造性思维的工作，如市场营销、人力资源和项目管理等职业。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价值观与职业倾向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职业倾向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参加实习，积累工作经验，提升职业技能。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建立人脉关系，拓展职业网络。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完成大学学业，获得相关专业的学位证书。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20" r="542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在相关领域找到稳定的工作，并不断提升自己的职业能力和职位。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在工作中有一定的表现和成果，获得领导和同事的认可。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继续学习新知识，提升自己的综合素质和竞争力。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实现财务自由，拥有更多的时间和精力去追求自己的兴趣和事业。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回馈社会，为行业和社会做出贡献。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73" b="2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30" r="52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在职业领域取得一定的成就和地位，成为行业内的专家或领导者。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https://d.book118.com/248077003046006035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2024-09-14T02:43:50.049</cp:lastPrinted>
  <dcterms:created xsi:type="dcterms:W3CDTF">2024-09-13T18:43:50Z</dcterms:created>
  <dcterms:modified xsi:type="dcterms:W3CDTF">2024-09-13T18:43:52Z</dcterms:modified>
</cp:coreProperties>
</file>