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2EA8A0-9AFC-4969-8C7A-EE5C20962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C7F843-86A0-45CB-9FBE-2F5DB5CE4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4EB489-6C8F-48FF-BD93-D23A4FE5C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5EC957-0AE0-4C4B-A8EC-74CB31448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9FDD6E-9AAF-4700-8255-2E25A214B1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7F4AE1-9966-45CE-AA28-E074ABAE5D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BE4DB7-6344-42DB-8C9C-49422A68E1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393251-1648-4964-9B94-950E085A2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928E5-9577-4016-89BB-B3E0D2183A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133D7-36E1-4807-BA6A-6B7BE372B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4335A0-4CCA-4161-B84C-EA876485F9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7705307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医院重点学科建设实施方案中的精准医学与个体化治疗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精准医学与个体化治疗概述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医院重点学科建设目标及策略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精准诊断技术与方法研究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个体化治疗方案制定与执行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临床路径优化与质量控制体系建设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科研能力提升及成果转化途径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人才队伍培养及激励机制设计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精准医学与个体化治疗概述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精准医学是一种基于个体基因、环境、生活方式等信息的医疗方法，旨在为患者提供个性化的预防、诊断和治疗方案。</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精准医学定义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个体化治疗是指根据患者的基因组、生物标志物等特征，制定针对性的治疗方案，以提高治疗效果和减少副作用。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个体化治疗定义</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随着基因测序技术、生物信息学和大数据等技术的不断发展，精准医学和个体化治疗在临床应用中的地位日益重要，未来将成为医学领域的主流趋势。</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遗传性疾病领域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利用基因检测技术，对遗传性疾病进行早期筛查、诊断和预防，为患者提供个性化的治疗方案。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慢性病管理领域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根据患者的基因组信息和生物标志物，制定个性化的慢性病管理方案，提高患者的生活质量和预后。</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肿瘤领域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通过基因测序等技术，实现对肿瘤患者的精准诊断和个体化治疗，包括靶向药物、免疫疗法等。</a:t>
            </a:r>
          </a:p>
        </p:txBody>
      </p:sp>
      <p:pic>
        <p:nvPicPr>
          <p:cNvPr id="10" name="Picture 10"/>
          <p:cNvPicPr>
            <a:picLocks noChangeAspect="1"/>
          </p:cNvPicPr>
          <p:nvPr/>
        </p:nvPicPr>
        <p:blipFill>
          <a:blip r:embed="rId2"/>
          <a:srcRect l="15991" r="1599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患者需求</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随着患者对医疗质量和个性化服务的需求不断提高，精准医学和个体化治疗的市场需求将持续增长。</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医疗机构需求</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医疗机构需要引进先进的精准医学和个体化治疗技术，以提高医疗服务水平和竞争力，满足患者的需求。</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政策与法规支持</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政府将加大对精准医学和个体化治疗领域的投入和支持力度，推动相关技术和产业的发展。同时，将出台相关法规和政策，规范精准医学和个体化治疗的市场秩序和服务质量。</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医生需求</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医生需要更精准的诊断和治疗方法来提高患者的治疗效果和生存率，因此对精准医学和个体化治疗的需求也日益增加。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医院重点学科建设目标及策略</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41" b="184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学科建设目标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提升学科整体实力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通过加强人才队伍建设、科研能力提升、临床技术优化等多方面的举措，提高学科在国内外的知名度和影响力。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培育学科特色与优势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重点发展具有本院特色的诊疗技术和治疗方法，形成独特的学科优势，提高患者的治疗效果和满意度。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推动学科交叉融合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促进精准医学与个体化治疗与其他学科的交叉融合，形成多学科联合攻关的团队优势，推动医学领域的创新发展。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精准医学与个体化治疗作为当前医学领域的前沿和热点，对于推动医院重点学科的创新发展具有重要意义，是引领学科发展的重要方向。</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引领学科发展方向</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通过精准医学和个体化治疗的应用，可以更加准确地诊断疾病、制定治疗方案和评估预后，从而提高患者的治疗效果和生活质量。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提高临床诊疗水平</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精准医学和个体化治疗涉及多组学、大数据等前沿技术，可以促进医院科研能力的提升和科研成果的产出。</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促进科研能力提升</a:t>
            </a:r>
          </a:p>
        </p:txBody>
      </p:sp>
      <p:pic>
        <p:nvPicPr>
          <p:cNvPr id="9" name="Picture 9"/>
          <p:cNvPicPr>
            <a:picLocks noChangeAspect="1"/>
          </p:cNvPicPr>
          <p:nvPr/>
        </p:nvPicPr>
        <p:blipFill>
          <a:blip r:embed="rId2"/>
          <a:srcRect l="25458" r="254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精准医学与个体化治疗在学科建设中的地位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鼓励精准医学与个体化治疗团队与其他相关学科进行紧密合作，共同开展科研项目和临床试验，推动医学领域的创新发展。</a:t>
            </a:r>
          </a:p>
        </p:txBody>
      </p:sp>
      <p:pic>
        <p:nvPicPr>
          <p:cNvPr id="6" name="Picture 6"/>
          <p:cNvPicPr>
            <a:picLocks noChangeAspect="1"/>
          </p:cNvPicPr>
          <p:nvPr/>
        </p:nvPicPr>
        <p:blipFill>
          <a:blip r:embed="rId2"/>
          <a:srcRect l="30000" r="3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加强多学科合作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积极引进具有国际化视野和丰富经验的精准医学和个体化治疗领域的高层次人才，提升团队的整体实力。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引进高层次人才</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营造开放、包容、协作的创新团队文化，鼓励团队成员积极探索、勇于创新，形成具有竞争力的创新团队。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培育创新团队文化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学科交叉融合与创新团队建设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精准诊断技术与方法研究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958" r="1695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利用高通量测序技术，对患者基因进行全面筛查，识别与疾病相关的特定基因突变，为精准诊断提供依据。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基因突变筛查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针对单基因遗传病，通过基因测序确定致病基因及突变类型，实现遗传病的精准诊断。</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单基因遗传病诊断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通过检测肿瘤患者的基因突变和表达情况，分析肿瘤的发生、发展及预后，为个体化治疗提供指导。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肿瘤基因检测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基因测序技术在精准诊断中的应用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804" r="2380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免疫学指标评估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检测患者免疫学相关指标，如抗体、细胞因子等，评估机体的免疫应答状态及疾病进程。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蛋白质组学分析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利用质谱等技术检测生物样本中的蛋白质表达谱和修饰情况，寻找与疾病相关的特异性蛋白质生物标志物。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代谢组学分析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通过检测生物样本中代谢产物的种类和数量变化，分析机体的代谢状态及与疾病的关联。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生物标志物检测与评估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分子影像学技术</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结合影像学和分子生物学技术，在分子水平上检测和显示疾病过程，提高诊断的敏感性和特异性。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数字病理学技术</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应用数字图像处理和分析技术，对病理切片进行高精度、高效率的自动分析和诊断，提高病理诊断的准确性和效率。</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高分辨率医学成像技术</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利用CT、MRI等高分辨率成像技术，精确显示病变的形态、结构和功能信息，为精准诊断提供直观依据。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4972" r="14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影像学及病理学辅助诊断技术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个体化治疗方案制定与执行</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https://d.book118.com/248077053071006043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2024-09-23T03:04:40.365</cp:lastPrinted>
  <dcterms:created xsi:type="dcterms:W3CDTF">2024-09-22T19:04:40Z</dcterms:created>
  <dcterms:modified xsi:type="dcterms:W3CDTF">2024-09-22T19:04:42Z</dcterms:modified>
</cp:coreProperties>
</file>