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E0003-DD5B-4E43-A765-CC798A0DA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A654F-E116-401A-A718-4237A5280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F5BA5-4C21-4FF5-A944-256779BB0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3B929-0FCF-4D03-AE8A-6A8413477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6690B-FD26-43A3-821A-0E027D1C7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FA82E0-2226-40A1-8850-5825A0DF8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4CC45-4CCB-4C54-ADC3-08EA98CFC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80FBD-FE06-42E8-AD12-9E41AFAC2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71264-3C57-4688-B5D5-5DC4897B4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82257-CFB6-4CE3-A823-3D80064E0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51699-7C1E-42FF-9610-6BF7669EB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77113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护理管理组织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护理管理组织结构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护理管理是运用管理学的理论和方法，对护理工作进行科学的计划、组织、指挥、协调和控制，以达到提高护理服务质量、满足患者需求、提高护理工作效率和效益的目的。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具有系统性、科学性和艺术性的特点。系统性是指护理管理需要全面考虑各种因素，包括人员、物资、设备、信息等，实现资源的合理配置和有效利用。科学性是指护理管理需要遵循科学的管理理论和方法，通过科学的数据分析和决策，提高管理效率和效果。艺术性是指护理管理需要注重人性化管理，发挥管理者的个人魅力和影响力，激发员工的积极性和创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护理管理的特点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通过科学的护理管理，可以规范护理工作流程，提高护理服务质量，保障患者的安全和健康。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科学的护理管理可以优化工作流程，减少重复和不必要的环节，提高护理工作效率。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提升护理工作效率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合理的护理管理可以优化资源配置，减少浪费，降低医疗成本，使有限的资源发挥最大的效益。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科学的护理管理可以推动护理学科的发展，培养更多的高素质护理人才，提高整个行业的水平。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714" r="671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早期的护理管理主要依靠经验和管理者的个人魅力，缺乏科学的管理理论和方法。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早期护理管理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科学化管理阶段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人性化管理阶段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随着管理学的发展，护理管理开始引入科学的管理理论和方法，注重数据分析和决策。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现代的护理管理更加注重人性化管理，强调员工的参与和激励，发挥员工的积极性和创造力。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随着信息技术的发展，护理管理也开始引入信息化手段，实现信息化管理和智能化决策。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护理管理组织结构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19" b="1171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组织结构简单，指挥统一，适合小型医院或专科医院。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直线型护理管理组织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按职能划分部门，有利于发挥专业人员的优势，提高工作效率。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职能型护理管理组织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兼具直线型和职能型的特征，有利于加强部门间的协调与合作。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矩阵型护理管理组织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以跨职能团队为核心，强调团队协作和灵活性。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跨职能团队型护理管理组织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护理管理组织的类型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负责制定护理管理战略、目标、政策和规范。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上层管理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负责实施上层决策，协调各部门工作，监督护理服务质量。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负责具体护理工作的组织、协调和实施，确保护理服务质量和安全。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护理管理组织的层级关系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24" r="1682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护理管理组织的部门设置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负责全院护理工作的规划、组织、协调和管理。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负责病房的日常管理和护理质量监控。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根据病种和护理需要设置的护理工作小组，负责患者的全程护理。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协助护士完成基础护理工作，如清洁、喂食、翻身等。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病房护士长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护理单元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护理管理职能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https://d.book118.com/248077113033006035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2024-09-13T23:19:54.503</cp:lastPrinted>
  <dcterms:created xsi:type="dcterms:W3CDTF">2024-09-13T15:19:54Z</dcterms:created>
  <dcterms:modified xsi:type="dcterms:W3CDTF">2024-09-13T15:19:56Z</dcterms:modified>
</cp:coreProperties>
</file>