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204C5-4EDF-4FA7-B796-B73467E45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1D939-0200-465D-9258-E17AB8517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44DA6-F513-4ECD-A4C0-0AF6FABA8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830AE-EB2E-4425-8C63-1B5D8A946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AB9E0-DBA1-4A95-BC2F-25902ED91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368070-7F5A-47A6-9BA0-01D7041F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8027F-8ABF-4FFD-8341-15F8C4E4F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49F6F-E69D-4DC4-8D45-F5958E44B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2ECF8-70A3-4BAF-B648-6BC6B10B3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B97EA-8B4D-4447-B0B5-578A81ACE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9243E-93E0-459D-946F-31816CFE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81" r:id="rId2"/>
    <p:sldLayoutId id="2147486582" r:id="rId3"/>
    <p:sldLayoutId id="2147486583" r:id="rId4"/>
    <p:sldLayoutId id="2147486584" r:id="rId5"/>
    <p:sldLayoutId id="2147486585" r:id="rId6"/>
    <p:sldLayoutId id="2147486586" r:id="rId7"/>
    <p:sldLayoutId id="2147486587" r:id="rId8"/>
    <p:sldLayoutId id="2147486588" r:id="rId9"/>
    <p:sldLayoutId id="2147486589" r:id="rId10"/>
    <p:sldLayoutId id="214748659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1015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六年级阅读与欣赏教学计划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教学资源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教学安排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培养学生的阅读兴趣</a:t>
            </a:r>
            <a:endParaRPr lang="zh-CN" altLang="en-US"/>
          </a:p>
        </p:txBody>
      </p:sp>
      <p:sp>
        <p:nvSpPr>
          <p:cNvPr id="10489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激发学生对阅读的兴趣和热情，提高阅读积极性。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引导学生养成阅读的良好习惯，培养自主阅读能力。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通过阅读不同类型的优秀作品，拓宽学生的知识面和视野。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提高学生的阅读理解能力和文学鉴赏水平，增强文化素养。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提高学生的阅读理解能力</a:t>
            </a:r>
            <a:endParaRPr lang="zh-CN" altLang="en-US"/>
          </a:p>
        </p:txBody>
      </p:sp>
      <p:sp>
        <p:nvSpPr>
          <p:cNvPr id="10490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帮助学生掌握阅读技巧和方法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增强学生的阅读兴趣和阅读习惯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培养学生对文本的感知和领悟能力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提高学生的阅读速度和阅读量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拓展学生的阅读视野</a:t>
            </a:r>
            <a:endParaRPr lang="zh-CN" altLang="en-US"/>
          </a:p>
        </p:txBody>
      </p:sp>
      <p:sp>
        <p:nvSpPr>
          <p:cNvPr id="10490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增加学生的阅读量，提高阅读兴趣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拓展学生的阅读材料，包括不同类型的文学作品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培养学生的阅读习惯，提高阅读能力和理解能力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提高学生的文化素养和审美水平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https://d.book118.com/248101015004006041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六年级阅读与欣赏教学计划</vt:lpstr>
      <vt:lpstr>目录</vt:lpstr>
      <vt:lpstr>教学目标</vt:lpstr>
      <vt:lpstr>培养学生的阅读兴趣</vt:lpstr>
      <vt:lpstr>提高学生的阅读理解能力</vt:lpstr>
      <vt:lpstr>拓展学生的阅读视野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2024-09-19T15:35:59.873</cp:lastPrinted>
  <dcterms:created xsi:type="dcterms:W3CDTF">2024-09-19T07:35:59Z</dcterms:created>
  <dcterms:modified xsi:type="dcterms:W3CDTF">2024-09-19T07:36:01Z</dcterms:modified>
</cp:coreProperties>
</file>