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58C77-AF3B-4266-B620-6A28DF4CC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53B60-B092-41D4-B2E2-FB2D749E0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B30CC-D3C8-45D7-88AC-33BECBD23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F9D4D-2155-4FAF-87B9-E92D9E77C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915C1D-CEAC-4036-B1FC-74588F76A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A12F2A-32A8-4094-9521-07355F1B8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3F250-62C6-4746-AEB3-D14D2E978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97CFA-8254-456F-81B2-4701497F2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0682F-507F-494E-9E2F-A127900E9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B9D53-007F-4DCC-BC1F-7EDA64E23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CB590-DE21-4C53-BB65-1B31CBD9C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1067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班级团支书述职报告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班级管理与建设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团组织建设与活动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思想政治教育与引导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回顾过去一年的工作，全面梳理和展示团支部在思想引领、组织建设、服务同学等方面的成果。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712" b="471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2" r="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深入分析工作中存在的问题和不足，为今后的工作提供改进方向。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结合学校和班级的发展目标，提出团支部未来的工作计划和展望。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本次述职报告的时间范围为过去一年，即从上一年度开学至本年度述职报告前。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报告涵盖团支部在思想建设、组织建设、校园文化建设、社会实践等方面的主要工作。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工作范围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报告涉及团支部全体成员，包括团支书、组织委员、宣传委员等。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成员范围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积极宣传党的路线方针政策，组织团员学习党的理论，提高团员政治觉悟。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思想政治引领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负责团支部的组织建设，包括团员发展、团籍管理、团费收缴等工作。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团组织建设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组织策划丰富多彩的校园文化活动，如主题团日、志愿服务、文艺比赛等，丰富同学们的课余生活。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关注团员心理健康，提供必要的心理辅导和帮助，促进团员身心健康发展。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团支书工作职责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心理健康工作成效显著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通过开展心理健康讲座、心理辅导等活动，帮助同学们缓解了学习压力，增强了心理韧性，提升了心理健康水平。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团员思想政治素质提升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通过组织学习、座谈交流等形式，引导团员深入学习习近平新时代中国特色社会主义思想，团员们的政治觉悟和思想认识得到了显著提高。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团支部组织建设完善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成功举办了团员发展大会，吸收了新团员，加强了团籍管理和团费收缴工作，团支部组织建设更加规范有序。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校园文化活动丰富多彩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策划并组织了“我和我的祖国”主题团日活动、志愿服务活动、校园歌手大赛等一系列校园文化活动，得到了同学们的积极响应和好评。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本学期工作成果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亮点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创新工作方式方法：在工作中注重创新，如采用线上线下相结合的方式开展学习交流，提高了工作效率和参与度。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注重团队协作：积极发挥团队作用，与班委会成员紧密合作，共同推进班级各项工作。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工作中的亮点与不足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关注同学需求：在工作中始终关注同学们的需求和意见，及时调整工作策略和方法，确保工作更加贴近同学实际。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974" b="1397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工作中的亮点与不足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工作中的亮点与不足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工作计划性不够强：在工作中有时缺乏详细的工作计划和时间表，导致部分工作进展不够顺利。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与上级团组织沟通不够充分：在工作中与上级团组织的沟通和协调不够充分，有时存在信息不对称的情况。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部分活动参与度不高：尽管策划了多项校园文化活动，但部分活动的参与度不高，需要进一步提高活动的吸引力和影响力。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班级管理与建设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制定并执行班级纪律规定，确保所有同学遵守学校及班级规章制度，维护良好的学习秩序。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严明纪律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负责班级考勤工作，及时记录并上报缺勤情况，关注同学出勤状况，促进班级整体出勤率的提升。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考勤管理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与同学保持密切沟通，了解他们的需求和意见，及时向班主任和学校管理部门反馈，共同维护班级纪律。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班级纪律管理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32" b="47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754" b="177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价值观引领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积极传播社会主义核心价值观，引导同学们树立正确的世界观、人生观和价值观。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班级凝聚力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通过组织丰富多彩的文化活动，增进同学之间的了解和友谊，提高班级凝聚力。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文化氛围营造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打造班级特色文化墙，展示同学才艺和优秀作品，营造浓厚的文化氛围。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https://d.book118.com/248101067074006031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2024-09-08T13:30:08.164</cp:lastPrinted>
  <dcterms:created xsi:type="dcterms:W3CDTF">2024-09-08T05:30:08Z</dcterms:created>
  <dcterms:modified xsi:type="dcterms:W3CDTF">2024-09-08T05:30:10Z</dcterms:modified>
</cp:coreProperties>
</file>