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1B7F9-3A6D-4912-AF73-C3888113E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F9491-085C-4355-A5A9-022D6A00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25A19-406A-475A-94A8-FBEF181F7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C1544-0467-4C23-B8E4-EAAEEBF3A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6C74C-0790-4681-8DCB-215FA77FC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F84C8-7B14-4EC0-A03C-3FF8F73FD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CFC97-A109-45FB-A2E5-791B4CF6B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FD1AC-E802-4C62-9035-26D31D946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8E2A4-B749-422B-A120-79B6EFDE8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C8DA9-2892-4531-8C73-BAB573A7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E2AB0-EA4A-4339-B53B-D03387EBB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206405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大数据资源平台建设可行性研究方案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2884138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经济效益评估与风险分析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政策法规遵循与标准规范引用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随着互联网、物联网、社交媒体等技术的快速发展，数据量呈现爆炸式增长，对数据处理和分析能力提出更高要求。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数据量爆炸式增长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大数据不仅包括结构化数据，还包括非结构化数据和半结构化数据，如文本、图像、视频等，需要更加灵活的数据处理和分析方法。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数据类型多样化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大数据蕴含着巨大的商业价值和社会价值，已经成为企业竞争和社会发展的重要战略资源。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数据价值日益凸显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大数据时代发展趋势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行业需求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各行各业对大数据的需求日益旺盛，如金融、电商、医疗、教育等，需要利用大数据进行精准营销、风险管理、业务优化等。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大数据市场呈现出蓬勃发展的态势，各种大数据技术和应用层出不穷，为大数据资源平台建设提供了广阔的市场空间。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行业需求及市场分析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06" r="323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89" r="290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建设一个集数据采集、存储、处理、分析、可视化于一体的大数据资源平台，提供高效、便捷、安全的大数据服务。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提高数据处理和分析效率，降低数据处理和分析成本，挖掘数据价值，为企业决策提供支持，推动行业发展和社会进步。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本项目将研究大数据资源平台的建设方案、技术选型、系统架构、功能模块、安全保障等方面的内容。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本项目将受到时间、人力、资金等方面的限制，需要在有限的资源下进行合理规划和安排，确保项目的顺利实施和完成。同时，本项目还需要遵守相关法律法规和行业标准，确保数据的安全性和合法性。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1604" r="116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研究范围及限制条件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技术方案与架构设计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035" b="120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55" b="141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大数据技术选型及原因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Hadoop生态系统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由于其分布式存储和计算能力，适合处理大规模数据集，提供高效的数据分析和挖掘功能。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Spark计算框架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基于内存计算，提供更快的处理速度，适用于迭代计算和实时数据处理场景。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NoSQL数据库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满足非结构化数据存储需求，提供高扩展性和灵活性。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基于大数据处理框架，提供数据清洗、整合、转换等功能。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整合多源异构数据，包括结构化、非结构化数据等。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数据存储层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采用分布式存储系统，确保数据的高可用性和可扩展性。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数据分析层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提供数据挖掘、机器学习等算法库，支持数据分析和预测。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面向用户提供数据可视化、报表生成、决策支持等应用服务。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提供丰富的图表展示和交互式数据分析功能。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数据分析与挖掘模块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基于机器学习、深度学习等算法，提供数据挖掘和预测功能。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提供数据预处理、特征工程等数据处理功能，支持多种算法模型。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数据采集模块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负责从各数据源采集数据，支持实时和批量数据采集。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数据存储管理模块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提供数据存储、备份、恢复等功能，确保数据安全可靠。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关键功能模块描述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通过数据清洗、去重、异常值检测等技术手段提高数据质量。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针对具体业务场景选择合适的算法，并通过参数调优、模型融合等技术手段提高算法性能。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算法选择与优化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采用分布式架构、负载均衡、容错机制等技术手段提高系统性能和稳定性。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系统性能与稳定性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采用数据加密、访问控制、安全审计等技术手段确保数据安全和用户隐私。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安全性与隐私保护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技术难点及解决方案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专业团队组建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组建具备大数据技术、平台架构、数据分析等专业技能的团队。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明确各成员职责，设立项目经理、技术负责人、数据分析师等岗位。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协作机制建立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建立高效的沟通、协作和问题解决机制，确保项目顺利进行。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人力资源配置及分工协作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根据数据处理和分析需求，选择高性能、可扩展的服务器和存储设备。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服务器与存储设备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443" b="44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选用稳定、高速的网络设备，保障数据传输和通信的顺畅。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部署防火墙、入侵检测等安全设备，确保平台数据安全。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硬件设备投入与选型依据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软件优化策略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针对软件环境进行性能优化，包括参数调整、缓存优化等，提升平台整体性能。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操作系统与数据库选择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选用稳定、高效的操作系统和数据库，满足大数据处理需求。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大数据框架与工具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引入成熟的大数据框架和工具，如Hadoop、Spark等，提高数据处理效率。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软件环境搭建及优化策略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https://d.book118.com/248102064057006037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2024-09-17T06:37:09.053</cp:lastPrinted>
  <dcterms:created xsi:type="dcterms:W3CDTF">2024-09-16T22:37:09Z</dcterms:created>
  <dcterms:modified xsi:type="dcterms:W3CDTF">2024-09-16T22:37:11Z</dcterms:modified>
</cp:coreProperties>
</file>