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457362-6FCB-4D13-99C8-8F4FE7FF4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7CA818-690B-493C-A5D6-96BB1796A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B67F83-E32E-45A1-9966-5592CAC8C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758959-AA6D-442D-AC71-82B7422BC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043BC3-90FD-4AA1-B0D4-C84FB9E19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4AD433-81C0-4AAE-A7CB-B20A5EB55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AC0AE4-769D-4FD2-BDD2-B6EDA365E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AA8294-477F-4BCD-B31C-6AB109B6E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BA8947-EAFD-456E-9DA3-8529FA431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A6EB30-4479-4088-B1D1-A95841987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765989-52F3-4397-87B6-FE2859492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10207513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临床医学专业认证自评报告中的学习环境与学生满意度评估探讨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学习环境评估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学生满意度评估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学习环境与学生满意度的关系探讨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临床医学专业认证自评报告总结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随着医学教育的不断发展和改革，临床医学专业认证自评报告成为了评估医学教育质量的重要手段。其中，学习环境与学生满意度评估是报告中的重要内容，对于提高医学教育质量具有重要意义。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本次评估旨在通过对学习环境和学生满意度的深入调查和分析，发现存在的问题和不足，为改进和优化医学教育提供有针对性的建议和措施。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评估范围和方法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本次评估涵盖了学校的教室、实验室、图书馆等学习场所，以及在线学习资源和课外活动等方面。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评估范围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采用问卷调查、访谈、观察等多种方法收集数据和信息，对学习环境和学生满意度进行全面、客观、准确的评估。同时，结合学校的教学计划和课程设置，对学生的学习成果进行综合评价。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学习环境评估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教室设施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评估报告指出，学校教室设施完备，包括多媒体设备、舒适的座椅和良好的照明等，为学生提供了良好的学习环境。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实验室设施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学校实验室设备齐全，包括先进的医学实验设备和模拟训练器材，能够满足学生的实验和训练需求。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设施维护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学校对教室和实验室设施进行定期维护和更新，确保设施的完好和先进性。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教室和实验室设施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662" r="20662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图书资源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学校图书馆拥有丰富的医学类图书资源，涵盖了临床医学的各个领域，为学生提供了广泛的学习资料。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在线数据库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学校订阅了多个医学领域的在线数据库，如PubMed、Cochrane Library等，方便学生进行文献检索和学术研究。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资源更新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学校定期更新图书资源和在线数据库，确保学生能够及时获取最新的学术信息。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图书资源和在线数据库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学术氛围和合作机会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学校支持学生自发组织学术团体和兴趣小组，鼓励学生之间的交流和合作，促进学生的全面发展。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学生组织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学校积极营造良好的学术氛围，鼓励学生参与学术讨论和研究，定期举办学术讲座和研讨会，为学生提供展示和交流的平台。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学术氛围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学校与多家医疗机构和科研机构建立了合作关系，为学生提供实习、实践和科研合作的机会，培养学生的实践能力和科研素养。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合作机会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学生满意度评估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问题形式选择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采用封闭式问题和开放式问题相结合的方式，既方便量化分析，又能收集到学生的具体意见和建议。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问卷试测与修订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在正式调查前进行试测，根据试测结果对问卷进行修订和完善，确保问卷的科学性和有效性。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问卷内容设计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涵盖课程设置、教学质量、实践环节、学习资源、师生交流等方面，确保问题全面且具有代表性。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调查问卷设计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通过在线问卷系统或纸质问卷进行调查，确保数据收集的便捷性和准确性。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对收集到的数据进行清洗、编码和录入，形成可供分析的数据集。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数据质量控制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设立数据质量检查机制，对数据进行抽查和复核，确保数据的真实性和可靠性。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https://d.book118.com/248102075137006034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2024-09-13T13:10:15.443</cp:lastPrinted>
  <dcterms:created xsi:type="dcterms:W3CDTF">2024-09-13T05:10:15Z</dcterms:created>
  <dcterms:modified xsi:type="dcterms:W3CDTF">2024-09-13T05:10:17Z</dcterms:modified>
</cp:coreProperties>
</file>