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CFD63-4C5E-4A42-A052-345316AD2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42BB6-F820-49E5-85F6-D5B45EEE6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9CEFDD-EECF-4827-860E-103E4A007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B0038-95A1-4AC2-AD5B-742D374B4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907AA-5FB4-4B79-A446-05027973F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8D2F2E-ABDA-491C-95C7-06CE0D717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8F0788-475E-4211-B891-7DD4A68BF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1584D-0A6D-492B-B57D-A76E9F3AB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1348A8-9844-434E-B37C-22F17ECE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2E522-E9C6-4DB3-9A4A-DB607B6EE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9D36B-4691-4139-B2AB-92D138F9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2101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设立测试科技公司市场研究报告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测试科技行业分析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设立测试科技公司的SWOT分析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设立测试科技公司的市场策略建议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本报告旨在分析设立测试科技公司的市场现状、竞争格局、发展趋势以及潜在机遇与风险，为投资者、创业者及相关利益方提供决策参考。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快速发展和数字化转型的加速推进，测试科技公司在软件开发、智能硬件、人工智能等领域扮演着越来越重要的角色。测试科技公司的市场需求不断增长，同时也面临着激烈的市场竞争和不断变化的技术趋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报告将首先概述测试科技公司的市场现状，包括市场规模、增长速度、主要参与者等。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报告将深入分析测试科技公司的竞争格局，包括主要竞争对手、市场份额、竞争优势等。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报告将探讨测试科技公司的发展趋势，包括新技术应用、市场需求变化、政策法规影响等。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报告将评估设立测试科技公司的潜在机遇与风险，包括市场机遇、技术挑战、政策法规风险等。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机遇与风险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根据最新研究数据，全球测试科技市场规模已达到数十亿美元，预计未来几年将持续保持稳健增长。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近年来，测试科技市场增长率一直保持在两位数水平，主要受到企业数字化转型和软件测试需求增长的推动。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测试科技市场主要包括功能测试、性能测试、安全测试等多种类型的产品和服务。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客户群体主要包括软件开发企业、互联网公司、金融机构、制造业等各类需要软件测试服务的企业和组织。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全球测试科技市场主要分布在北美、欧洲和亚太等地区，其中北美和欧洲市场占据主导地位。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当前，全球测试科技市场的主要竞争者包括Microsoft、Google、IBM等大型跨国科技公司和一些专注于测试领域的初创企业。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市场份额方面，几家大型跨国科技公司占据了市场的主导地位，但初创企业也在不断涌现并逐渐扩大市场份额。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为了保持竞争优势，主要竞争者都在不断推出新的测试技术和服务，同时加强与客户和合作伙伴的合作关系，以扩大市场份额和提升品牌影响力。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主要竞争者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测试科技行业分析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自动化和智能化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随着技术的发展，测试行业越来越倾向于自动化和智能化，以提高测试效率和准确性。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云计算和大数据技术的普及，使得测试数据的管理和分析更加便捷和高效。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跨平台和多设备支持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随着移动互联网的普及，跨平台和多设备支持成为测试行业的重要趋势。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测试与开发的协同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测试与开发之间的协同工作是提高软件质量的关键，但实现起来并不容易。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技术更新迅速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测试技术不断更新换代，要求测试人员不断学习新技术和新方法。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测试数据管理和分析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随着测试数据的不断增长，如何有效地管理和分析这些数据成为一大挑战。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行业主要挑战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新兴技术的应用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人工智能、机器学习等新兴技术的应用为测试行业带来了新的发展机遇。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随着软件质量的日益重要，企业对测试服务的需求不断增长。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全球化趋势使得测试服务可以跨越地域限制，拓展更广阔的市场空间。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行业机遇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专注于为各行业提供高质量的测试解决方案，包括但不限于软件、硬件、网络等领域。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目标客户群体包括企业、政府机构、教育机构及个人开发者等。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客户群体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初期以国内市场为主，逐步拓展至国际市场。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目标市场定义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根据行业报告，全球测试服务市场规模已达数百亿美元，并以每年5%-10%的速度持续增长。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随着数字化转型的加速和新技术的不断涌现，测试服务市场将持续扩大。企业对测试服务的需求也将不断增加，以确保产品质量和用户体验。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目标市场规模和增长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https://d.book118.com/248102101043006036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2024-09-15T13:23:13.830</cp:lastPrinted>
  <dcterms:created xsi:type="dcterms:W3CDTF">2024-09-15T05:23:13Z</dcterms:created>
  <dcterms:modified xsi:type="dcterms:W3CDTF">2024-09-15T05:23:16Z</dcterms:modified>
</cp:coreProperties>
</file>