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556F4-32EC-4C89-8FDC-696274D28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0294E-1FC1-40D7-84C9-5A2EF1DDC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7303E-4563-4C6C-A144-0DB5ADD6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FD60D-2F62-49C5-BE29-E4EA9D14E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3B201-C089-47D7-BED8-D2D25D849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D0D426-3FD4-4627-92EA-342C863D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BC39A-0E22-4F0C-A3F3-27EDF7FE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CFD13-ADE8-4E15-9C85-BCD79189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37810-F669-4995-9B50-2B04E005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E7892-CFE2-4FA9-8104-9E5254BE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D0D97-0BFB-4891-B267-77606DE46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286" r:id="rId2"/>
    <p:sldLayoutId id="2147489287" r:id="rId3"/>
    <p:sldLayoutId id="2147489288" r:id="rId4"/>
    <p:sldLayoutId id="2147489289" r:id="rId5"/>
    <p:sldLayoutId id="2147489290" r:id="rId6"/>
    <p:sldLayoutId id="2147489291" r:id="rId7"/>
    <p:sldLayoutId id="2147489292" r:id="rId8"/>
    <p:sldLayoutId id="2147489293" r:id="rId9"/>
    <p:sldLayoutId id="2147489294" r:id="rId10"/>
    <p:sldLayoutId id="21474892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26" Type="http://schemas.openxmlformats.org/officeDocument/2006/relationships/tags" Target="../tags/tag114.xml" /><Relationship Id="rId27" Type="http://schemas.openxmlformats.org/officeDocument/2006/relationships/tags" Target="../tags/tag115.xml" /><Relationship Id="rId28" Type="http://schemas.openxmlformats.org/officeDocument/2006/relationships/tags" Target="../tags/tag116.xml" /><Relationship Id="rId29" Type="http://schemas.openxmlformats.org/officeDocument/2006/relationships/tags" Target="../tags/tag117.xml" /><Relationship Id="rId3" Type="http://schemas.openxmlformats.org/officeDocument/2006/relationships/tags" Target="../tags/tag91.xml" /><Relationship Id="rId30" Type="http://schemas.openxmlformats.org/officeDocument/2006/relationships/tags" Target="../tags/tag118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210306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2024年教育行业全球化拓展计划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拓展计划的保障措施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预期成果和影响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实施过程中的监测与评估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结论和建议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全球化拓展的背景和目标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拓展计划的具体内容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全球化拓展的背景和目标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当前教育行业全球化趋势</a:t>
            </a:r>
            <a:endParaRPr lang="zh-CN" altLang="en-US"/>
          </a:p>
        </p:txBody>
      </p:sp>
      <p:sp>
        <p:nvSpPr>
          <p:cNvPr id="104887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全球范围内教育资源不均衡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跨国教育需求持续增长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国际间合作与交流日益频繁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技术进步推动教育全球化发展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拓展计划的目标和意义</a:t>
            </a:r>
            <a:endParaRPr lang="zh-CN" altLang="en-US"/>
          </a:p>
        </p:txBody>
      </p:sp>
      <p:sp>
        <p:nvSpPr>
          <p:cNvPr id="10489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提高教育质量和水平，培养具有国际视野和竞争力的人才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加强国际合作与交流，推动跨文化理解和教育创新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拓展教育市场，增加教育产业的国际竞争力和收益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促进教育资源的优化配置和共享，缩小各国教育水平的差距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拓展计划的具体内容</a:t>
            </a:r>
            <a:endParaRPr lang="zh-CN" altLang="en-US"/>
          </a:p>
        </p:txBody>
      </p:sp>
      <p:sp>
        <p:nvSpPr>
          <p:cNvPr id="10490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拓展地区的选择和策略</a:t>
            </a:r>
            <a:endParaRPr lang="zh-CN" altLang="en-US"/>
          </a:p>
        </p:txBody>
      </p:sp>
      <p:sp>
        <p:nvSpPr>
          <p:cNvPr id="10490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拓展地区：北美、欧洲、东南亚等地区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拓展策略：与当地教育机构合作、开展线上教育、设立海外分校等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目标受众：当地学生、国际学生和职场人员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预期效果：提高品牌知名度、扩大市场份额、增加收入来源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合作对象的筛选和合作模式</a:t>
            </a:r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筛选标准：具备教育资源、技术、市场渠道等优势，有良好的信誉和财务状况，有共同价值观和合作意愿。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合作模式：共同投资、共同研发、共享收益，建立长期稳定的合作关系，共同开拓国际教育市场。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合作领域：在线教育、教育技术、国际交流等。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合作方式：签订合作协议、设立合资公司、开展技术交流等。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拓展计划的具体实施步骤和时间安排</a:t>
            </a:r>
            <a:endParaRPr lang="zh-CN" altLang="en-US"/>
          </a:p>
        </p:txBody>
      </p:sp>
      <p:sp>
        <p:nvSpPr>
          <p:cNvPr id="10491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2024年第二季度：制定具体的拓展计划，包括人员培训、市场推广等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2024年第一季度：进行市场调研，确定目标市场和潜在客户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2024年第三季度：实施拓展计划，加强与当地合作伙伴的合作，提高品牌知名度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2024年第四季度：对拓展计划进行评估和调整，总结经验教训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拓展计划的保障措施</a:t>
            </a:r>
            <a:endParaRPr lang="zh-CN" altLang="en-US"/>
          </a:p>
        </p:txBody>
      </p:sp>
      <p:sp>
        <p:nvSpPr>
          <p:cNvPr id="10492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资金保障措施</a:t>
            </a:r>
            <a:endParaRPr lang="zh-CN" altLang="en-US"/>
          </a:p>
        </p:txBody>
      </p:sp>
      <p:sp>
        <p:nvSpPr>
          <p:cNvPr id="10492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寻求外部融资，吸引更多投资方参与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建立完善的财务监管机制，确保资金的安全与合规使用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设立专项资金池，用于支持全球化拓展计划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制定详细的资金使用计划，确保资金的有效利用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人力资源保障措施</a:t>
            </a:r>
            <a:endParaRPr lang="zh-CN" altLang="en-US"/>
          </a:p>
        </p:txBody>
      </p:sp>
      <p:sp>
        <p:nvSpPr>
          <p:cNvPr id="10493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招聘：在全球范围内招聘优秀教育人才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培训：定期开展教育培训，提高员工专业素质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激励：设立激励机制，鼓励员工积极拓展海外市场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团队建设：加强团队凝聚力，提高团队协作能力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https://d.book118.com/248102103065006025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2024年教育行业全球化拓展计划</vt:lpstr>
      <vt:lpstr>目录</vt:lpstr>
      <vt:lpstr>全球化拓展的背景和目标</vt:lpstr>
      <vt:lpstr>当前教育行业全球化趋势</vt:lpstr>
      <vt:lpstr>拓展计划的目标和意义</vt:lpstr>
      <vt:lpstr>拓展计划的具体内容</vt:lpstr>
      <vt:lpstr>拓展地区的选择和策略</vt:lpstr>
      <vt:lpstr>合作对象的筛选和合作模式</vt:lpstr>
      <vt:lpstr>拓展计划的具体实施步骤和时间安排</vt:lpstr>
      <vt:lpstr>拓展计划的保障措施</vt:lpstr>
      <vt:lpstr>资金保障措施</vt:lpstr>
      <vt:lpstr>人力资源保障措施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2024-09-02T04:27:29.229</cp:lastPrinted>
  <dcterms:created xsi:type="dcterms:W3CDTF">2024-09-01T20:27:29Z</dcterms:created>
  <dcterms:modified xsi:type="dcterms:W3CDTF">2024-09-01T20:27:31Z</dcterms:modified>
</cp:coreProperties>
</file>