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377D6E-4F0A-403B-89AB-0BD17D209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4D6C24-45E3-4460-B5AA-B68175969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FAB9DD-0116-4F46-8872-F5B54614B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3074BE-AE33-4F6F-84AD-461C026A6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D9B102-FE93-450D-A589-A3ACACD17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8F0E17-250D-4367-AB2B-E04D435C3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26A6AE-8204-4A95-8894-838668EC2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C47516-D3F9-419A-A118-82B58B022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41A9F0-4DBB-4F40-9CF2-11DB7AA62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0618A-F8A3-4748-900F-5FF66409A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997CC0-4381-4350-ADC3-99D9178FD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102111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糖尿病与痛风物质滥用和心理健康的联结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糖尿病与痛风物质滥用概述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心理健康对糖尿病和痛风物质滥用的影响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糖尿病与痛风物质滥用的心理干预策略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实例分析：成功案例与教训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577" r="235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244" r="3324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分析糖尿病与痛风物质滥用对心理健康的影响，为制定干预措施提供依据。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探讨糖尿病与痛风物质滥用与心理健康之间的关联，提高对相关问题的认识。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4833" b="4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在糖尿病和痛风患者中，物质滥用现象并不罕见，可能导致病情加重和心理健康问题。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糖尿病和痛风是两种常见的慢性疾病，患者需要长期管理和治疗。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物质滥用是指过度使用或依赖某种物质，如酒精、药物等，对身体和心理健康造成损害。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糖尿病与痛风物质滥用现状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79876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0556" y="293678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糖尿病和痛风患者常常面临身体不适、心理压力等问题，容易导致焦虑、抑郁等心理健康问题。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590556" y="405974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物质滥用可能会进一步加剧患者的心理健康问题，形成恶性循环。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590556" y="518224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因此，关注糖尿病与痛风患者的心理健康问题，对于提高患者的生活质量和治疗效果具有重要意义。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590556" y="180330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心理健康是指个体在心理、情感和社会方面的完好状态，与身体健康密切相关。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642414" y="2923559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642414" y="405520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642414" y="5177711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心理健康在其中的作用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糖尿病与痛风物质滥用概述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糖尿病定义及类型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糖尿病是一种慢性代谢性疾病，其主要特征是血糖水平持续升高，导致身体各组织器官受损。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根据发病原因和临床表现，糖尿病可分为1型糖尿病、2型糖尿病、妊娠期糖尿病和其他特殊类型糖尿病。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痛风物质滥用是指过度使用或不当使用某些药物或物质，导致身体出现痛风样症状或加重痛风病情的行为。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常见的痛风物质包括酒精、高嘌呤食物、某些药物等，滥用这些物质可能导致血尿酸水平升高，从而诱发或加重痛风。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痛风物质滥用的表现包括关节疼痛、红肿、发热等，严重者可能出现关节畸形、活动受限等症状。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痛风物质滥用定义及表现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30251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此，对于同时患有糖尿病和痛风的患者，除了积极治疗原发病外，还应关注心理健康问题，采取综合措施改善患者的身心状况。例如，加强健康教育，提高患者对疾病的认知和自我管理能力；提供心理支持，帮助患者缓解心理压力和负面情绪；鼓励患者积极参与社交活动，保持良好的人际关系等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539110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5954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50313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85161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85161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1031952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糖尿病与痛风物质滥用之间存在一定的关联。一方面，糖尿病患者由于代谢紊乱，容易出现血尿酸水平升高的情况，从而增加痛风的风险；另一方面，痛风物质滥用也可能导致血糖水平波动，加重糖尿病病情。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090774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187618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1977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/>
          <p:cNvCxnSpPr/>
          <p:nvPr/>
        </p:nvCxnSpPr>
        <p:spPr>
          <a:xfrm>
            <a:off x="4403275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4403275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7855770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52615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166974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816827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816827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4723075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此外，糖尿病和痛风还可能共同作用于患者的心理健康。长期患病、疼痛折磨、生活质量下降等因素可能导致患者出现焦虑、抑郁等心理问题，进一步影响病情的控制和治疗。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两者之间的关系探讨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心理健康对糖尿病和痛风物质滥用的影响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143" b="91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心理压力对糖尿病的影响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长期的心理压力可能导致糖尿病的发生。压力激素如皮质醇的升高会促使脂肪分解和胰岛素抵抗，从而增加患糖尿病的风险。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心理压力还会影响糖尿病患者的自我管理能力，如饮食控制、药物治疗和运动锻炼等，进一步加重病情。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375" r="9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痛风患者常常因关节疼痛、肿胀等症状产生焦虑和抑郁等心理障碍。这些心理障碍可能导致患者对痛风药物的依赖和滥用。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物质滥用如酗酒等，也是痛风患者常见的心理问题。酒精不仅会影响尿酸代谢，加重痛风症状，还会对肝脏、肾脏等器官造成损害，进一步影响患者的心理健康。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心理障碍与痛风物质滥用的关系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https://d.book118.com/248102111015006032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2024-09-09T09:14:01.087</cp:lastPrinted>
  <dcterms:created xsi:type="dcterms:W3CDTF">2024-09-09T01:14:01Z</dcterms:created>
  <dcterms:modified xsi:type="dcterms:W3CDTF">2024-09-09T01:14:03Z</dcterms:modified>
</cp:coreProperties>
</file>