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A745E-C794-4E28-B734-9FDF37D6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8841-FBA0-45DB-AD07-BC30B424D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51DBA-AC9F-450D-B047-6C669F1B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3561F-9DAC-4F1D-B4CD-58CD62D44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0C70D-66B1-425A-95F9-4F680305A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1ADCD-A565-4BF4-B052-BB406755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A282F-ACA1-4EEF-BC0D-978FB9D3C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52D3E-63C9-451D-BD1F-53FA03A6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C4512-62BD-4E0D-8485-042CDCEB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0E2EF-4BFC-4A9A-97BC-BDAC4505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81598-B249-415D-AF9E-9FB491A1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50600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随机试验样本空间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随机试验与样本空间的概念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随机试验与样本空间的实例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随机试验与样本空间的扩展知识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随机试验与样本空间的概念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随机试验的定义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随机试验是在相同条件下进行多次独立重复试验的过程，每次试验的结果都是随机的。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随机试验的目的是为了研究随机现象，揭示其内在规律和性质。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样本空间是随机试验中所有可能结果的集合，表示为集合Ω。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样本空间中的每一个元素称为样本点，表示试验的一个可能结果。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样本空间可以用数学符号表示，如集合符号Ω。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样本空间也可以用图形表示，如韦恩图或概率树图等。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样本空间的完备性是指它必须包含所有可能的结果，即不遗漏任何一种可能的情况。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随机试验中，样本空间是试验中所有可能结果的集合。为了确保试验的完整性和准确性，样本空间必须包含试验中可能出现的每一个结果，不能有遗漏。否则，试验的结果将无法全面反映实际情况，导致结论的偏颇或不准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样本空间的完备性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样本空间的互斥性是指样本空间中的任意两个样本点不能同时出现，即它们是互斥的。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随机试验中，如果样本空间中的某些结果可以同时出现，那么这些结果应该被合并为一个更大的样本点。这是因为这些结果在试验中代表同一种情况，它们之间没有本质的区别。因此，样本空间的互斥性是确保试验结果准确性的重要条件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样本空间的互斥性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样本空间的概率性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样本空间的概率性是指每个样本点被选中的可能性是可以度量的，即每个样本点都有一个与之对应的概率值。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随机试验中，每个样本点被选中的可能性是可以度量的，这个可能性被称为概率。概率的取值范围是0到1之间，其中0表示某个事件不可能发生，1表示某个事件一定会发生。样本空间的概率性是概率论的基础，它为预测和解释随机试验的结果提供了数学工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https://d.book118.com/248105060041006025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2024-09-01T21:10:53.869</cp:lastPrinted>
  <dcterms:created xsi:type="dcterms:W3CDTF">2024-09-01T13:10:53Z</dcterms:created>
  <dcterms:modified xsi:type="dcterms:W3CDTF">2024-09-01T13:10:55Z</dcterms:modified>
</cp:coreProperties>
</file>