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50BAD-2E02-41B5-B0A3-6DA73C257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7BDB-CE3C-48EE-89EA-24BCD9EC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B21FC-C625-499A-97B2-17642AB8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2E1C-83E9-4177-8566-5A6AB7AC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FEE1F-1459-4F69-8A2F-4AEEACF0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A0408-49FB-461A-9AE1-7754905C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FEA40-E100-43EF-8A18-0B37E6E6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5C58A-6C48-4688-86E5-996FAE48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1298F-235D-45D1-83E4-7106CF4B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59394-0DB3-4CE0-9724-13E20B1F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E3066-37A5-45FE-9B6C-F322940C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507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糖尿病人的护理问题及护理措施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糖尿病人的常见护理问题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特殊情况下的护理问题及措施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糖尿病人的常见护理问题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血糖控制是糖尿病护理的核心问题，需要密切监测和调整治疗方案。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糖尿病患者血糖波动大，易引发并发症，需要定期监测血糖，根据血糖水平调整饮食和药物。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患者及家属应掌握血糖监测方法，了解血糖控制目标。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患者和家属应学会使用血糖仪，定期监测血糖，同时了解不同情况下的血糖控制目标。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455" r="284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饮食管理是糖尿病护理的重要环节，需制定科学合理的饮食计划。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糖尿病患者应控制总热量摄入，保持营养均衡，避免高糖、高脂、高盐食物，多食用低热量、高纤维的食物。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患者及家属应了解食物的升糖指数和营养成分。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患者和家属应了解食物的升糖指数和营养成分，合理搭配食物，避免血糖波动。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适当的运动对糖尿病患者控制血糖、增强体质有积极作用。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糖尿病患者应根据自身情况选择合适的运动方式，如散步、慢跑、太极拳等，避免剧烈运动。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患者应避免运动过程中的低血糖反应。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患者在运动前应适量进食，携带糖果、饼干等食物，以便在出现低血糖症状时及时补充糖分。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患者可能会出现焦虑、抑郁等心理问题，需要关注患者的情绪变化，及时进行心理疏导和支持。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家属应给予患者足够的关心和支持，共同面对疾病，增强患者的治疗信心。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家属的支持和理解对患者的心理状态有积极影响。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糖尿病是一种慢性疾病，长期治疗会给患者带来心理压力。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糖尿病患者应定期监测血糖，了解血糖波动情况，以便及时调整治疗方案。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记录血糖值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调整药物剂量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鼓励患者记录血糖值，以便医生了解病情变化和治疗效果。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根据血糖监测结果，医生可适当调整药物剂量，以更好地控制血糖。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血糖监控与控制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合理分配营养素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合理分配碳水化合物、蛋白质和脂肪的摄入比例，以满足身体需求。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避免高糖、高脂、高盐食物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尽量避免食用高糖、高脂、高盐的食物，以免影响血糖和心血管健康。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糖尿病患者应控制每日热量摄入，保持适当的能量平衡。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https://d.book118.com/248105076014006032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2024-09-09T08:22:26.341</cp:lastPrinted>
  <dcterms:created xsi:type="dcterms:W3CDTF">2024-09-09T00:22:26Z</dcterms:created>
  <dcterms:modified xsi:type="dcterms:W3CDTF">2024-09-09T00:22:28Z</dcterms:modified>
</cp:coreProperties>
</file>