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BB07B-DFF3-4BDB-B691-C1C8EDAB5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53D36-8BAF-4167-92BC-0E9D02827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231D3-C96D-42BB-AB31-A96704E5F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DE838-2A03-458A-B669-A3650CDF1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0062DB-1709-47E9-94F5-2CC13B043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BF78A-0652-4E94-ACC0-CE6C433F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E5F77-835B-43D0-994A-2B6247558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243AE-AE08-4B1B-882E-001D55617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C9A1C-1035-4A8A-9678-3F871D80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07439-D866-4EAF-8D92-9BC01EFFB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83AF4-7D61-4D4E-8A26-18335421A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5134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校学生会工作总结格式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团队协作与个人成长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对学校及指导老师的感谢与建议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74" r="16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总结学生会工作成果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对过去一段时间内学生会的工作进行全面梳理和总结，展示工作成果和亮点。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反思工作不足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通过总结发现学生会工作中存在的问题和不足，为改进和提升提供参考。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促进经验交流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将学生会工作的经验和教训进行分享，促进各部门之间的交流和学习。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本次总结的时间范围为XXXX年XX月至XXXX年XX月。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包括学生会各部门的日常工作、重要活动、创新项目等。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涉及学生会全体成员及各班级代表。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本学期共组织各类活动XX场，其中包括文艺演出、体育比赛、学术讲座等多种形式。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活动数量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活动累计参与人数达到XX人次，平均每场活动参与人数超过XX人。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通过问卷调查和反馈收集，大部分活动得到了同学们的积极评价和认可。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组织活动数量及参与人数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本学期共有XX个学术竞赛项目获得奖项，其中包括国家级奖项X个，省级奖项X个，校级奖项X个。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获得一等奖X个，二等奖X个，三等奖X个，优秀奖X个。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获奖等级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涵盖了数学、物理、化学、文学等多个学科领域，展现了我校学生的全面素质和学术实力。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获奖项目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学术竞赛获奖情况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通过校园广播、宣传栏、社交媒体等多种渠道对校园文化进行宣传推广，提高了同学们的文化认同感和归属感。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文化建设活动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组织了多场校园文化活动，如校园歌手大赛、舞蹈比赛、书法展等，丰富了同学们的课余生活。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加强对学校历史文化的挖掘和传承工作，让同学们更好地了解学校的发展历程和文化底蕴。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875" r="20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校园文化建设成果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社会实践项目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共组织了XX个社会实践项目，涵盖了环保、扶贫、支教等多个领域。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共有XX名同学参与了社会实践活动，累计服务时长超过XX小时。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实践成果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通过社会实践活动，同学们深入了解了社会现实和民生问题，增强了社会责任感和使命感。同时，部分实践项目还获得了社会各界的关注和认可，提升了我校的社会声誉和影响力。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社会实践活动成果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活动执行不力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在活动执行过程中，存在组织不力、协调不畅等问题，导致活动效果不佳，甚至出现混乱和延误。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资源利用不足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未能充分利用校内外资源，如校友资源、企业合作等，以丰富活动内容和提升活动品质。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活动策划缺乏创新性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在策划活动时，缺乏对学生需求和兴趣的深入了解，导致活动形式和内容陈旧，缺乏吸引力。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活动策划及执行中的不足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在活动组织和实施过程中，会员的参与程度不够，缺乏积极性和主动性，影响了活动的顺利进行。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根据调查结果，部分会员对学生会组织的活动和服务表示不满意，反映了我们在工作中存在的问题和不足。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会员参与度和满意度调查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会员满意度有待提高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会员参与度不高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https://d.book118.com/248105134137006036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2024-09-16T11:39:03.000</cp:lastPrinted>
  <dcterms:created xsi:type="dcterms:W3CDTF">2024-09-16T03:39:03Z</dcterms:created>
  <dcterms:modified xsi:type="dcterms:W3CDTF">2024-09-16T03:39:05Z</dcterms:modified>
</cp:coreProperties>
</file>