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5AAFC-43A3-4E86-A35A-FFC23229F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93B10-B9B1-46D7-A8B2-AF8D2588E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AF2FA-C620-4E62-BF83-85C8A8DF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49B8A-03DC-4876-9504-5D2E83195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2F5624-A137-4ED0-8DA2-399E84EBF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A7E7E-B54E-4839-9EC7-2A404E892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2F2DC-6F0A-4069-B5B6-61C6F5DA1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AD627-B894-490B-B0D7-39FE503B0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F9AE1-B2EC-4C08-9201-BC98E6902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DDA8C-3185-42A1-89D2-74721A082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6228A-F812-4284-88C9-7DA8F3130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606312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砂石加工创业项目计划书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随着我国基础设施建设和房地产市场的快速发展，砂石骨料需求量持续增长，市场前景广阔。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目前市场上砂石骨料供应紧张，价格波动较大，为砂石加工创业提供了良好机遇。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国家政策支持鼓励砂石加工行业的发展，为创业者提供了政策保障。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实现企业盈利，并逐步扩大市场份额。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实现规模化、自动化、环保型的砂石加工生产。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提高砂石骨料品质，满足市场需求。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砂石骨料的生产、销售和运输。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砂石加工技术的研发和创新。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砂石加工生产线的设计、建设和运营。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随着城市化进程加速，建筑行业对砂石骨料的需求持续增长。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公路、铁路、桥梁等基础设施建设需要大量砂石骨料。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环保政策趋严，天然砂石开采受限，促使砂石加工行业迎来发展机遇。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了解竞争对手的市场份额、产品特点、价格策略等，以便制定相应的竞争策略。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646" b="12646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通过产品差异化、服务差异化等方式，在市场中树立自己的品牌形象。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寻求与其他企业的合作与联盟，共同开拓市场，降低成本。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砂石加工技术不断创新，提高生产效率和产品质量。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环保政策推动砂石加工行业绿色发展，对环保技术要求越来越高。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砂石加工企业向上下游延伸，形成完整的产业链条。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我们提供不同规格和类型的砂石，如河砂、山砂、机制砂等，以满足客户的不同需求。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我们与可靠的供应商合作，确保砂石资源的可持续供应，同时推动地方经济发展。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我们采用先进的生产工艺和设备，确保生产过程环保，减少对环境的影响。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我们的砂石产品经过严格的筛选和加工，确保其高品质，符合各种建筑和工程需求。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我们提供送货上门服务，为客户节省时间和精力。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送货上门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提供售后服务，对产品使用过程中出现的问题进行及时处理。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根据客户的需求和工程要求，提供定制的砂石产品和服务。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提供关于砂石应用和施工的技术支持，确保客户使用效果。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我们严格控制产品质量，确保每一批次的砂石都符合标准。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快速交货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我们拥有强大的生产和物流能力，确保快速交货。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价格合理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我们通过优化生产和采购流程，为客户提供具有竞争力的价格。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完善的服务体系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我们提供全方位的服务，包括售前咨询、售中服务和售后支持，让客户无后顾之忧。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58" r="12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根据产品成本和预期利润制定价格，以确保盈利。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根据市场需求和竞争情况调整价格，以保持竞争优势。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根据产品价值和消费者认知制定价格，以提高品牌形象。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利用电商平台和自建网站进行销售，扩大市场覆盖面。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根据客户需求提供定制化砂石产品，满足个性化需求。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与建材市场、建筑公司等建立合作关系，实现销售渠道多元化。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提供砂石加工相关的技术咨询、物流配送等服务，增加收入来源。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整合砂石产业链上下游资源，降低成本，提高盈利能力。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通过销售砂石产品获得收入。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https://d.book118.com/248106063121006036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2024-09-16T06:28:49.528</cp:lastPrinted>
  <dcterms:created xsi:type="dcterms:W3CDTF">2024-09-15T22:28:49Z</dcterms:created>
  <dcterms:modified xsi:type="dcterms:W3CDTF">2024-09-15T22:28:51Z</dcterms:modified>
</cp:coreProperties>
</file>