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F402F4-A167-4A07-9437-BBE8F7671F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C81A0-F8D2-4313-ABF4-52024D453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295073-90CB-4D8C-912C-A1B251DA8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1FA573-382C-47F9-9DA4-D8BB145537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30E3BF-AAB6-44DC-BF67-B4B37BDD08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CD5972-2B49-4746-B065-A92B93C4DE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7E7F07-53C0-41F4-A570-ED51FBDD2A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85B7D-69DB-4081-B714-4AAAC830C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B8E1C3-AB48-4296-9049-772CEB424F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2E3298-13CF-4FE7-AB01-8B7EA254D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A0BF3-7871-42C2-A877-103164F12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06140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吴文侃比较教育学绪论</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绪论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吴文侃比较教育学思想概述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比较教育学的学科体系与知识结构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比较教育学的研究方法与技术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比较教育学的历史、现状与未来发展趋势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吴文侃比较教育学思想的影响与启示</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绪论</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917" b="169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比较教育学是一门以比较法为主要方法，研究当代不同国家、民族和地区的教育，在探讨其各自的经济、政治、哲学和民族传统特点的基础上，研究教育的共同点、发现规律及其总的发展趋势的科学。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比较教育学是一门跨学科的综合性学科，具有国际性、民族性和时代性。它通过对不同国家、民族和地区的教育进行比较研究，揭示教育的普遍规律和特殊规律，为教育改革和发展提供理论支持和决策依据。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性质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比较教育学的定义与性质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研究对象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比较教育学的研究对象包括不同国家、民族和地区的教育制度、教育政策、教育内容、教育方法和教育效果等。它不仅关注教育的宏观层面，也关注教育的微观层面，如课堂教学、师生关系等。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任务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教育学的主要任务是通过对不同国家、民族和地区的教育进行比较研究，揭示教育的普遍规律和特殊规律，探索教育发展的共同趋势和多样化路径。同时，它还要为教育改革和发展提供理论支持和决策依据，促进教育的国际交流与合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比较教育学的研究方法与价值</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比较教育学的研究方法主要包括文献研究法、调查研究法、实验研究法和跨文化研究法等。这些方法各有特点，可以相互补充，为比较教育学的研究提供全面、深入的数据和信息。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研究方法</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比较教育学具有重要的学术价值和实践价值。在学术价值方面，它有助于推动教育学科的发展和完善，促进不同学科之间的交叉与融合。在实践价值方面，它可以为教育改革和发展提供理论支持和决策依据，促进教育的国际交流与合作，推动教育的全球化和本土化进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价值</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吴文侃比较教育学思想概述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吴文侃是我国著名的比较教育学家，一生致力于比较教育学的研究与教学，具有丰富的学术经历。</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学术经历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吴文侃曾在国内外的知名学府深造，接受过系统的教育学训练，具备深厚的学术素养。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教育背景</a:t>
            </a:r>
          </a:p>
        </p:txBody>
      </p:sp>
      <p:pic>
        <p:nvPicPr>
          <p:cNvPr id="10" name="Picture 10"/>
          <p:cNvPicPr>
            <a:picLocks noChangeAspect="1"/>
          </p:cNvPicPr>
          <p:nvPr/>
        </p:nvPicPr>
        <p:blipFill>
          <a:blip r:embed="rId3"/>
          <a:srcRect l="2625" r="2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6750" b="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吴文侃在比较教育学领域取得了丰硕的学术成果，包括专著、论文等，对比较教育学的发展做出了重要贡献。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学术成果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吴文侃的生平与学术背景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吴文侃的比较教育学思想形成于20世纪后半叶，正值全球教育交流与合作的蓬勃发展时期。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时代背景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吴文侃的比较教育学思想深受国内外教育学理论的影响，如教育社会学、教育心理学等。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理论渊源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吴文侃的比较教育学思想经历了从萌芽、形成到成熟的发展历程，逐渐形成了独特的学术体系。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发展历程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吴文侃比较教育学思想的形成与发展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吴文侃认为比较教育学应关注不同国家教育制度的比较研究，揭示教育发展的普遍规律与特殊现象。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核心观点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吴文侃在比较教育学领域提出了许多创新性观点和方法论，丰富了比较教育学的理论体系。</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学术贡献</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吴文侃的比较教育学思想对于指导我国教育改革与发展具有重要的实践意义，为推动我国教育国际化进程提供了理论支持。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实践意义</a:t>
            </a:r>
          </a:p>
        </p:txBody>
      </p:sp>
      <p:pic>
        <p:nvPicPr>
          <p:cNvPr id="9" name="Picture 9"/>
          <p:cNvPicPr>
            <a:picLocks noChangeAspect="1"/>
          </p:cNvPicPr>
          <p:nvPr/>
        </p:nvPicPr>
        <p:blipFill>
          <a:blip r:embed="rId2"/>
          <a:srcRect l="13667" r="13667"/>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吴文侃比较教育学思想的核心观点与贡献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比较教育学的学科体系与知识结构</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学科定位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比较教育学作为教育学的一个分支，旨在通过比较不同国家、地区的教育制度、教育政策、教育实践等，揭示教育的普遍规律和特殊现象。</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研究对象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比较教育学的研究对象包括教育制度、教育政策、教育实践、教育思想等，涉及教育的各个方面。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比较教育学采用比较法作为主要研究方法，通过对比不同国家、地区的教育现象，分析其异同点，探究其原因和影响因素。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比较教育学的学科体系构建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比较教育学注重对教育现象进行全面、系统的研究，包括教育的历史、现状、未来发展趋势等方面。</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比较教育学强调理论与实践的结合，通过对教育实践的比较分析，提出改进教育实践的建议和措施。</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跨学科性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比较教育学涉及多个学科领域，如教育学、心理学、社会学、经济学等，需要借鉴不同学科的理论和方法。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比较教育学的知识结构特点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教育学</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社会学</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经济学</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心理学</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比较教育学与其他学科的交叉融合</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比较教育学与教育学密切相关，需要借鉴教育学的基本理论和方法，同时通过对不同国家、地区的教育制度、政策、实践的比较分析，丰富和发展教育学理论。</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比较教育学需要借鉴社会学的研究方法，如社会调查、田野研究等，以深入了解不同国家、地区的社会文化背景对教育的影响。</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比较教育学需要借鉴经济学的理论和方法，如教育经济学、人力资本理论等，以分析教育对经济发展的贡献以及教育投资的经济效益。</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比较教育学需要借鉴心理学的理论和方法，如发展心理学、教育心理学等，以了解不同文化背景下学生的心理发展特点和教育需求。</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https://d.book118.com/248106140117006036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2024-09-16T05:40:26.961</cp:lastPrinted>
  <dcterms:created xsi:type="dcterms:W3CDTF">2024-09-15T21:40:26Z</dcterms:created>
  <dcterms:modified xsi:type="dcterms:W3CDTF">2024-09-15T21:40:29Z</dcterms:modified>
</cp:coreProperties>
</file>