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DE80F-0031-4EAC-857A-88BCDD389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68182-C0A7-4CF3-B98A-9B6F20A68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AFFC1-EF38-4877-96DA-9D149F4C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ACDA0-685D-4ABF-A0FF-4472F99F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40660-F7D8-4055-B5D1-7615A09E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2B8936-7949-4971-97A0-3F1323702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8A29C-5BCE-45D0-96F4-2156B2BC4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523C0-4DC8-4534-9E4C-D40589676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DE7D1-B51C-48FD-A2D3-C79DCF797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EF52E-C2B1-49E0-B053-BD6BCA7F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5AA3E-6F6E-447F-BECD-8A0F2DD9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7027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成人过敏性紫癜的护理查房PPT课件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成人过敏性紫癜的护理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过敏性紫癜概述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71" r="30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过敏性紫癜是一种由免疫系统异常引发的血管炎症，通常表现为皮肤、关节、肠道和肾脏的出血。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本病多发于儿童和青少年，但成人亦可发病。其特征为皮肤出现紫癜，可伴有腹痛、关节痛等症状。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过敏性紫癜的病因尚未完全明确，但可能与感染、药物、食物、疫苗接种等有关。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过敏性紫癜的发病机制涉及免疫系统的异常激活，导致对自身组织的攻击和炎症反应。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皮肤紫癜是最常见的症状，多出现在四肢和臀部，呈对称分布。其他症状包括腹痛、关节痛、血尿等。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根据临床表现和病理改变，过敏性紫癜可分为单纯型、关节型、胃肠型和肾型。其中，肾型紫癜是最严重的类型，可导致肾功能不全。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成人过敏性紫癜的护理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保持皮肤清洁干燥，避免摩擦和抓挠患处，防止感染。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适当休息，避免过度劳累，根据病情恢复情况逐渐增加活动量。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密切观察病情变化，如发现紫癜加重、关节肿胀疼痛、腹痛等症状，应及时就医。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心理护理干预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给予患者关心、安慰和支持，增强其治疗信心。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关注患者情绪变化，及时进行心理疏导，缓解焦虑、抑郁等不良情绪。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向患者及家属介绍过敏性紫癜的相关知识，提高其对疾病的认知和理解。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避免食用可能引起过敏的食物，如海鲜、牛奶等。建议选择清淡、易消化的食物。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保证摄入足够的蛋白质、维生素和矿物质，多吃新鲜蔬菜和水果。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适当增加饮水量，保持充足的水分摄入，有利于病情恢复。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水分补充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护理查房的实施与效果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https://d.book118.com/248107027110006023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2024-08-30T10:44:15.287</cp:lastPrinted>
  <dcterms:created xsi:type="dcterms:W3CDTF">2024-08-30T02:44:15Z</dcterms:created>
  <dcterms:modified xsi:type="dcterms:W3CDTF">2024-08-30T02:44:17Z</dcterms:modified>
</cp:coreProperties>
</file>