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27471AF-689B-4F04-BDFB-3613CC28878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BEED89-0C60-4E65-86AC-C39D9593C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4FBAEF-79FE-44DA-8C4D-CEA9A2061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4DE2D4-D66B-4731-9804-855225A21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664780-9AC8-493B-83E7-03EBEF493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2948D1-5315-4084-AAD7-F5F0C59C34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3051BF-CEEA-4858-89D0-9B69AFDD3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033529-4269-45E1-B97C-5854B1073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CF0D33-C734-41AC-91CF-60B09DD18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65C633-2D30-4765-9C4A-1246DF902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546145-F83E-40DD-A5FB-ABA904198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FF7262-072F-43B1-8716-170C20F70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FB645E7-6500-4965-8BA1-CFEA5626FD6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53D32A1-DE8E-483F-858B-1E05A838ABE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107073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提升领导水平的专业培训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课程简介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领导力基础知识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沟通技巧培训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团队建设与激励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冲突管理与解决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课程总结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课程简介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研究意义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领导力在组织成功中扮演着重要角色。通过领导力培训，可以为组织带来效益。本课程旨在探讨领导力的重要性和培训的意义。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增强领导技能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提升领导水平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促进团队协作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培养团队合作意识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提高问题解决效率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增强解决问题的能力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培训内容概述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学习领导力的基本概念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领导力基础知识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了解团队建设的重要性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团队建设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学习有效的沟通技巧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分析实际案例，学习解决问题的方法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角色扮演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通过模拟情境进行角色扮演，提升沟通技巧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实践演练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进行实际演练，加深领导技能的应用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学习方法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理论学习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深入学习领导力理论知识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领导力基础知识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领导与管理的区别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领导者与管理者在组织中有不同的角色定位。领导者通常注重愿景、激励和人际关系，而管理者更注重规划、组织和控制。领导力是影响他人的能力，而管理能力是实现组织目标的能力。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领导力模型解析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强调个人特质对领导力的影响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特质理论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认为领导行为取决于环境和情境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情境领导理论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关注领导者如何激励团队实现变革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变革性领导理论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领导力行为特征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了解自己的优势和劣势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自我认知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控制并表达情绪以达到目标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有效的沟通是领导者的重要技能之一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成为有效领导者的关键要素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客观分析能力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坚定的决策能力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善于团队合作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领导者不仅要有管理能力，更要有领导力。领导者需要不断学习和提升，才能更好地引导团队前行。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4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沟通技巧培训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沟通的重要性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提升领导效能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沟通对领导的影响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促进团队合作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沟通在团队建设中的作用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有效沟通的要素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不只是听，更要理解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倾听技巧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清晰表达观点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言语表达能力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肢体语言的重要性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非语言沟通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沟通障碍类型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心理障碍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技术障碍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语言障碍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解决沟通障碍的方法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积极倾听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清晰表达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直面问题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沟通障碍与应对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沟通误解的产生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不同理解角度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语言障碍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文化差异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情景模拟演练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通过团队内外部沟通模拟，让学员亲身体验沟通中遇到的困难与挑战，从中学习改进沟通技巧和应对方法，提升团队整体沟通效能。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https://d.book118.com/248107073010006050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122</Paragraphs>
  <Slides>19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提升领导水平的专业培训</vt:lpstr>
      <vt:lpstr>目录</vt:lpstr>
      <vt:lpstr>第一章 课程简介</vt:lpstr>
      <vt:lpstr> </vt:lpstr>
      <vt:lpstr>培训目标</vt:lpstr>
      <vt:lpstr>培训内容概述</vt:lpstr>
      <vt:lpstr>学习方法</vt:lpstr>
      <vt:lpstr>第2章 领导力基础知识</vt:lpstr>
      <vt:lpstr> </vt:lpstr>
      <vt:lpstr>领导力模型解析</vt:lpstr>
      <vt:lpstr>领导力行为特征</vt:lpstr>
      <vt:lpstr>成为有效领导者的关键要素</vt:lpstr>
      <vt:lpstr>总结</vt:lpstr>
      <vt:lpstr>第3章 沟通技巧培训</vt:lpstr>
      <vt:lpstr>沟通的重要性</vt:lpstr>
      <vt:lpstr>有效沟通的要素</vt:lpstr>
      <vt:lpstr>沟通障碍与应对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2024-09-29T14:25:56.111</cp:lastPrinted>
  <dcterms:created xsi:type="dcterms:W3CDTF">2024-09-29T06:25:56Z</dcterms:created>
  <dcterms:modified xsi:type="dcterms:W3CDTF">2024-09-29T06:25:58Z</dcterms:modified>
</cp:coreProperties>
</file>