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6E3BB-E9F5-4FD4-90F0-72BFEE305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B2D86C-FFBC-4E73-8599-B5AD4AEF7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6E4B61-A1E2-404C-88DB-00F9EF2A6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E7C860-AF6D-4C8D-B7F5-7B64888E6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E782DD-4E10-43EF-9870-76D3B4A745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F50057-E6B2-4CC9-A233-7F848CB045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4D807E-5FC2-4EDC-A2D0-1E4F90EC4A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30E227-C46D-4A24-8968-1250B2224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B8BAFD-C2C9-474C-98B0-0F7CBB7EB9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4BCCC6-F32C-45E1-A6F0-D9B3C8FAD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5A333-1231-41F7-8C18-526874CF8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0712105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儿童情商培养的关键</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情商概述与重要性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家庭环境对儿童情商影响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学校教育对儿童情商培养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社会环境对儿童情商塑造</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儿童自身因素与情商发展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总结：全面关注，共同助力儿童情商成长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情商概述与重要性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情商（Emotional Intelligence，E…</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指个体在情绪、情感、意志、耐受挫折等方面的品质和能力。它反映了一个人控制自己情绪、承受外界压力、把握自己心理平衡的能力，是衡量人在非智力活动中的重要指标。</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情商的内涵包括</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自我情绪认知、他人情绪认知、情绪调节、自我激励、人际关系管理等五个方面。</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情商定义及内涵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情商与智商关系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情商与智商是相互独立的，但它们之间存在相互作用。智商高的人可能在某些方面具有优势，但情商对于一个人的成功和幸福同样重要。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情商和智商的协同发展，有助于个体更好地适应环境，实现个人和社会价值。</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促进心理健康：高情商的儿童更容易形成积极的自我认知和评价，有利于心理健康发展。</a:t>
            </a:r>
          </a:p>
          <a:p>
            <a:pPr marL="203200" lvl="0" indent="-203200">
              <a:lnSpc>
                <a:spcPct val="120000"/>
              </a:lnSpc>
              <a:buFont typeface="Arial"/>
              <a:buChar char="•"/>
            </a:pPr>
            <a:r>
              <a:rPr lang="en-US" sz="900">
                <a:solidFill>
                  <a:srgbClr val="633301">
                    <a:alpha val="100000"/>
                  </a:srgbClr>
                </a:solidFill>
                <a:latin typeface="Microsoft Yahei"/>
                <a:ea typeface="Microsoft Yahei"/>
                <a:cs typeface="Microsoft Yahei"/>
              </a:rPr>
              <a:t>提高人际交往能力：情商高的儿童更善于与他人沟通和合作，有利于建立良好的人际关系。</a:t>
            </a:r>
          </a:p>
          <a:p>
            <a:pPr marL="203200" lvl="0" indent="-203200">
              <a:lnSpc>
                <a:spcPct val="120000"/>
              </a:lnSpc>
              <a:buFont typeface="Arial"/>
              <a:buChar char="•"/>
            </a:pPr>
            <a:r>
              <a:rPr lang="en-US" sz="900">
                <a:solidFill>
                  <a:srgbClr val="633301">
                    <a:alpha val="100000"/>
                  </a:srgbClr>
                </a:solidFill>
                <a:latin typeface="Microsoft Yahei"/>
                <a:ea typeface="Microsoft Yahei"/>
                <a:cs typeface="Microsoft Yahei"/>
              </a:rPr>
              <a:t>增强抗挫能力：情商高的儿童在面对挫折和困难时，能够积极应对和调整心态，有利于培养坚韧不拔的品质。</a:t>
            </a:r>
          </a:p>
          <a:p>
            <a:pPr marL="203200" lvl="0" indent="-203200">
              <a:lnSpc>
                <a:spcPct val="120000"/>
              </a:lnSpc>
              <a:buFont typeface="Arial"/>
              <a:buChar char="•"/>
            </a:pPr>
            <a:r>
              <a:rPr lang="en-US" sz="900">
                <a:solidFill>
                  <a:srgbClr val="633301">
                    <a:alpha val="100000"/>
                  </a:srgbClr>
                </a:solidFill>
                <a:latin typeface="Microsoft Yahei"/>
                <a:ea typeface="Microsoft Yahei"/>
                <a:cs typeface="Microsoft Yahei"/>
              </a:rPr>
              <a:t>促进学业和职业发展：情商对儿童的学习成绩和职业成功也有积极影响。高情商的儿童更能够集中注意力、保持学习动力和良好的学习态度，从而取得更好的学业成绩。同时，高情商也有助于儿童在未来的职业发展中更好地适应工作环境和与同事合作。</a:t>
            </a:r>
          </a:p>
        </p:txBody>
      </p:sp>
      <p:pic>
        <p:nvPicPr>
          <p:cNvPr id="6" name="Picture 6"/>
          <p:cNvPicPr>
            <a:picLocks noChangeAspect="1"/>
          </p:cNvPicPr>
          <p:nvPr/>
        </p:nvPicPr>
        <p:blipFill>
          <a:blip r:embed="rId2">
            <a:alphaModFix/>
          </a:blip>
          <a:srcRect l="12622" r="12622"/>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情商对儿童成长影响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家庭环境对儿童情商影响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家庭氛围营造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温馨和谐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家庭氛围温馨和谐，有助于孩子形成积极、乐观的性格，提高情商水平。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尊重与理解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家庭成员之间相互尊重和理解，可以培养孩子的同理心和尊重他人的品质。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鼓励表达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鼓励孩子表达自己的想法和感受，有助于提高孩子的沟通能力和自信心。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认真倾听孩子的想法和感受，给予孩子足够的关注和支持。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表达清晰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避免情绪化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用简单明了的语言表达自己的意思，避免使用复杂的词汇和句子结构。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在沟通过程中保持冷静和理性，避免情绪化的言语和行为。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亲子沟通技巧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家长要以身作则，表现出积极乐观的态度，传递给孩子积极向上的能量。</a:t>
            </a:r>
          </a:p>
        </p:txBody>
      </p:sp>
      <p:pic>
        <p:nvPicPr>
          <p:cNvPr id="5" name="Picture 5"/>
          <p:cNvPicPr>
            <a:picLocks noChangeAspect="1"/>
          </p:cNvPicPr>
          <p:nvPr/>
        </p:nvPicPr>
        <p:blipFill>
          <a:blip r:embed="rId2"/>
          <a:srcRect l="9958" r="9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750" r="12750"/>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积极乐观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家长要具备良好的社交能力，与孩子建立良好的互动关系，成为孩子的良师益友。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社交能力</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家长要学会有效地管理自己的情绪，以平和的心态面对生活中的挑战和压力。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情绪管理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家长榜样作用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学校教育对儿童情商培养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通过课堂教学，引导儿童认识自己情绪的变化和表达方式。</a:t>
            </a:r>
          </a:p>
        </p:txBody>
      </p:sp>
      <p:pic>
        <p:nvPicPr>
          <p:cNvPr id="6" name="Picture 6"/>
          <p:cNvPicPr>
            <a:picLocks noChangeAspect="1"/>
          </p:cNvPicPr>
          <p:nvPr/>
        </p:nvPicPr>
        <p:blipFill>
          <a:blip r:embed="rId2"/>
          <a:srcRect l="18958" r="18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认知自我情绪</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培养儿童对他人情绪的敏感性和理解力，学会换位思考。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理解他人情绪</a:t>
            </a:r>
          </a:p>
        </p:txBody>
      </p:sp>
      <p:pic>
        <p:nvPicPr>
          <p:cNvPr id="10" name="Picture 10"/>
          <p:cNvPicPr>
            <a:picLocks noChangeAspect="1"/>
          </p:cNvPicPr>
          <p:nvPr/>
        </p:nvPicPr>
        <p:blipFill>
          <a:blip r:embed="rId3"/>
          <a:srcRect l="14941" r="1494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941" r="1494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教授儿童有效的情绪调节技巧，如深呼吸、积极思考等。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情绪调节与控制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课堂教学渗透情商教育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https://d.book118.com/248107121053006025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2024-09-02T01:15:56.026</cp:lastPrinted>
  <dcterms:created xsi:type="dcterms:W3CDTF">2024-09-01T17:15:56Z</dcterms:created>
  <dcterms:modified xsi:type="dcterms:W3CDTF">2024-09-01T17:15:58Z</dcterms:modified>
</cp:coreProperties>
</file>