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DC5B5-4D2A-475B-A1FD-770147ABB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52D36-CEF3-4465-92A3-E3D6EF732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F8603-44A0-43EE-BA36-22E69897D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3B83F-74F3-4A1F-B4A3-C31B628F0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78DE54-DAC4-4C4F-B0AC-2F5B6EDE1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151112-A9C5-4A77-B125-2FEDD2A01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A8D795-E8DC-46B6-A901-58CD17DC8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9E1C2-8967-4246-ACCA-8ACE3D4D8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46366-B682-46F6-8AED-6F8BFBCF6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B21A1-3B94-4CCD-B60B-BB0257C75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0C0D6-BF11-442F-AB1F-9577621B2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1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1100107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紫色简约风项目复盘报告ppt模板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设计风格与元素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随着消费者对品牌形象和用户体验的重视程度不断提高，企业需要不断提升品牌形象和用户体验。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当前市场上，简约风成为一种流行的设计风格，而紫色作为一种高贵、神秘的颜色，也备受追捧。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7983" r="79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22217" r="222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为了适应市场需求和竞争环境的变化，公司决定开展紫色简约风项目，以提升品牌形象和用户体验。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公司战略调整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467" r="1346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5" name="AutoShape 15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项目目标概述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通过紫色简约风项目的设计和实施，提高品牌知名度和美誉度。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通过设计简洁、易用的界面和功能，提高用户的使用体验和满意度。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通过提供优质的服务和产品，增加用户的忠诚度和粘性。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通过提升品牌形象和用户体验，提高市场占有率和竞争力。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优化用户体验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增加用户粘性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提高市场竞争力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在竞争激烈的市场环境中，优秀的品牌形象和用户体验是企业的核心竞争力之一。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市场竞争优势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3467" r="34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用户需求满足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公司战略发展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22217" r="222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随着消费者对品牌形象和用户体验的要求不断提高，满足用户需求是企业发展的关键。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公司需要不断进行战略调整和创新发展，以适应市场需求和竞争环境的变化。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项目重要性分析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Freeform 14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2" name="TextBox 22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项目启动，团队组建，明确项目目标和范围。</a:t>
            </a:r>
          </a:p>
        </p:txBody>
      </p:sp>
      <p:sp>
        <p:nvSpPr>
          <p:cNvPr id="23" name="Freeform 23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实施时间线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2022年9月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需求调研，制定详细的项目计划和时间表。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2022年10月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设计阶段，完成项目整体风格和布局设计。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2022年11月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开发阶段，按照设计稿进行功能开发和界面优化。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2022年12月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测试阶段，进行内部测试和修复已知问题。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2023年1月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上线发布，完成项目部署和用户培训。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2023年2月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里程碑1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里程碑2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里程碑3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里程碑4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关键里程碑与完成情况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需求调研完成，时间节点为2022年10月15日。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设计稿评审通过，时间节点为2022年11月30日。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内部测试通过，时间节点为2023年1月15日。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项目上线发布，时间节点为2023年2月1日。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需求变更频繁，影响项目进度。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加强与客户的沟通，明确需求范围，制定详细的项目计划和变更管理流程。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设计稿评审时发现部分界面不符合预期效果。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及时调整设计稿，加强与设计师的沟通协作，确保设计效果符合预期。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开发过程中出现技术难点，导致开发进度延迟。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组织技术攻关小组，集中攻克技术难题，同时加强团队成员的技术培训和交流。</a:t>
            </a:r>
          </a:p>
        </p:txBody>
      </p:sp>
      <p:sp>
        <p:nvSpPr>
          <p:cNvPr id="30" name="Freeform 30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遇到的问题与解决方案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设计风格与元素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代表高贵、优雅，给人以神秘、浪漫的感觉。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5"/>
          <a:srcRect l="15332" r="1533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紫色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3" name="Connector 13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4" name="AutoShape 14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TextBox 16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强调简洁、明了，避免过多的装饰和复杂的布局。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简约风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9" name="Connector 19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20" name="AutoShape 20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TextBox 22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通过巧妙的色彩搭配和简约的设计手法，营造出一种高贵而不失简洁的视觉效果。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5" name="Connector 25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6" name="AutoShape 26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紫色简约风解析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https://d.book118.com/248111001076006037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6FF"/>
      </a:accent1>
      <a:accent2>
        <a:srgbClr val="4F75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2024-09-17T12:21:58.567</cp:lastPrinted>
  <dcterms:created xsi:type="dcterms:W3CDTF">2024-09-17T04:21:58Z</dcterms:created>
  <dcterms:modified xsi:type="dcterms:W3CDTF">2024-09-17T04:22:00Z</dcterms:modified>
</cp:coreProperties>
</file>