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5FB864-08FD-4D08-A8CE-245FFDB0C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E511D4-2B0E-48FC-938E-1B29C9A8F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ABE16E-1F4D-490E-8E2F-1C8AE0223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430066-00EA-47A5-8D1D-FCDADCE0B5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AFEC50-65B8-4E1B-B30F-DEC166F8A5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E41398-513D-4077-9BD3-60AECCAF4E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7B1DF4-3AAD-4074-AB3B-9D3866B0AF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061D39-4A0B-4F2D-98A2-E4F489DD9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D60DC-D265-448F-89A8-7A9975109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09DB9-D54F-4398-9D4F-DCEF48224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C68EE-23E1-49E5-ACB3-A73C52C65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11044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精神护理学小课件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精神护理学概述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精神护理的核心概念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精神护理实践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精神护理的挑战与解决方案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精神护理案例研究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精神护理学概述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强调个体化的护理方案，关注患者的认知、情感和行为反应，以及家庭和社会支持系统的作用。</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精神护理学是一门研究精神疾病患者护理的学科，主要关注患者的心理、情感和社会需求。</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1989" b="1198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提高患者生活质量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通过有效的精神护理，患者能够更好地应对疾病带来的挑战，提高生活质量。</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促进患者康复</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精神护理有助于改善患者的心理状态，减轻焦虑、抑郁等负面情绪，促进康复。</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降低复发风险</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良好的精神护理能够帮助患者建立健康的生活方式和应对策略，降低疾病复发的风险。</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历史回顾</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精神护理学的发展可以追溯到古代，但直到近现代才开始形成系统的理论和方法。</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发展趋势</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随着医学模式的转变和人们对心理健康的关注增加，精神护理学在理论和实践中都在不断发展。</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未来展望</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未来精神护理学将更加注重跨学科合作、科学研究和技术创新，以满足患者多元化的需求。</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精神护理的核心概念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30205" b="30205"/>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心理护理的方法包括倾听、支持、疏导、认知行为疗法等，旨在帮助患者正确认识和处理自己的情绪和问题，增强自我调节和应对能力。</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心理护理是指通过一系列护理措施来改善患者的心理状态和认知能力，促进其心理健康和康复。</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0874" b="10874"/>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情感护理是指关注患者的情感需求，通过与患者建立良好的情感联系，提供温暖、关爱和支持，以缓解其焦虑、抑郁等负面情绪。</a:t>
            </a:r>
            <a:endParaRPr lang="en-US" sz="1100"/>
          </a:p>
        </p:txBody>
      </p:sp>
      <p:sp>
        <p:nvSpPr>
          <p:cNvPr id="13" name="AutoShape 13"/>
          <p:cNvSpPr/>
          <p:nvPr/>
        </p:nvSpPr>
        <p:spPr>
          <a:xfrm>
            <a:off x="1352704" y="3640012"/>
            <a:ext cx="4276714" cy="15615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情感护理的方法包括积极沟通、关注细节、给予肯定和鼓励等，旨在增强患者的安全感和信任感，促进其情感表达和宣泄。</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社会支持是指通过家庭、朋友、社区等社会资源为患者提供物质和精神支持，帮助其应对生活中的困难和挑战。</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社会支持的方法包括建立社交网络、提供信息和资源、组织活动等，旨在增强患者的社会适应能力和生活质量。</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精神药物管理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精神药物管理是指根据患者的病情和医生的指导，合理使用抗精神病药物、抗抑郁药物等精神药物，以控制患者的症状和预防复发。</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精神药物管理的方法包括定期评估患者的病情和药物反应、调整药物剂量和使用方案等，旨在确保患者的安全和治疗效果。</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康复护理的方法包括康复训练、职业治疗、生活技能训练等，旨在帮助患者重新适应社会和生活，实现自我价值和成就感。</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康复护理是指通过一系列护理措施来促进患者的身体、心理和社会功能的恢复，提高其生活自理能力和生活质量。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精神护理实践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3764" r="13764"/>
          <a:stretch>
            <a:fillRect/>
          </a:stretch>
        </p:blipFill>
        <p:spPr>
          <a:xfrm>
            <a:off x="6099052" y="1665911"/>
            <a:ext cx="5058968"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收集患者病史、家族史、社会背景等资料，了解患者的心理状况、认知能力、情感状态和生活功能。</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根据评估结果，确定患者是否存在心理障碍或精神疾病，以及疾病类型、程度和病因，为制定护理计划提供依据。</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诊断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评估与诊断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https://d.book118.com/248111044022006030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2024-09-06T08:43:04.737</cp:lastPrinted>
  <dcterms:created xsi:type="dcterms:W3CDTF">2024-09-06T00:43:04Z</dcterms:created>
  <dcterms:modified xsi:type="dcterms:W3CDTF">2024-09-06T00:43:06Z</dcterms:modified>
</cp:coreProperties>
</file>