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80C01-380F-4AB9-947A-AD4037FEB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2D110-5D4A-45EE-8C53-EAF4BC2E2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DA6FC-A035-4220-B4B2-5F9FA60DD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06403-3BA3-4587-98BC-B7E33E96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C1D407-4CE0-425B-98A8-EBBEF04C9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A4558-E9FF-4F72-B3F6-661D9C98B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09168-CD86-449B-8262-3BFF5AB2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5B98B-D472-4012-B772-D38ACA710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587A4-991C-44B3-9899-795BDFD0F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A10F3-E42B-4DF8-A605-C9E08BAF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45FB8-9A78-411D-BE92-AA4BF9FD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11046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工地宿舍安全培训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工地宿舍安全基础知识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工地宿舍常见安全隐患及预防措施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紧急情况下的应对措施和自救互救知识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工地宿舍安全培训总结与展望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94" b="3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提高工地宿舍安全意识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通过培训，使员工认识到宿舍安全的重要性，了解相关法规和规定。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预防安全事故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通过培训，使员工掌握宿舍安全的基本知识和技能，预防火灾、触电等安全事故的发生。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保障员工生命财产安全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通过培训，使员工了解宿舍安全的危害和后果，保障员工生命财产安全。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包括项目经理、安全主管、宿舍管理员等，需要了解宿舍安全管理的相关规定和要求。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工地管理人员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工地员工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包括建筑工人、技术人员、服务人员等，需要掌握宿舍安全的基本知识和技能。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如供应商、承包商等，需要了解与宿舍安全相关的规定和要求。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工地宿舍安全基础知识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宿舍内应设置火灾报警器、灭火器等防火设施，并定期检查其有效性。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宿舍应安装防盗门窗，确保财物安全。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防盗设施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宿舍应设置紧急疏散通道和出口，确保在紧急情况下人员能够迅速撤离。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紧急疏散设施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宿舍安全设施及使用规范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员工入住宿舍需进行登记，并遵守宿舍管理规定。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入住制度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宿舍内禁止吸烟，以防止火灾和二手烟对健康的影响。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禁止吸烟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员工不得私拉乱接电线，以防止电气火灾和触电事故。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禁止私拉乱接电线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员工不得留宿非本宿舍人员，以确保宿舍安全。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禁止留宿非本宿舍人员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宿舍安全管理制度及执行要求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定期对宿舍进行安全检查，包括设施、电器、消防器材等方面。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对于检查中发现的问题，及时进行整改，确保宿舍安全。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问题整改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对整改情况进行跟踪，确保问题得到彻底解决。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整改跟踪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宿舍安全检查与整改流程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工地宿舍常见安全隐患及预防措施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https://d.book118.com/248111046022006030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2024-09-06T08:43:04.822</cp:lastPrinted>
  <dcterms:created xsi:type="dcterms:W3CDTF">2024-09-06T00:43:04Z</dcterms:created>
  <dcterms:modified xsi:type="dcterms:W3CDTF">2024-09-06T00:43:06Z</dcterms:modified>
</cp:coreProperties>
</file>